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5"/>
  </p:notesMasterIdLst>
  <p:sldIdLst>
    <p:sldId id="268" r:id="rId2"/>
    <p:sldId id="270" r:id="rId3"/>
    <p:sldId id="271" r:id="rId4"/>
    <p:sldId id="272" r:id="rId5"/>
    <p:sldId id="295" r:id="rId6"/>
    <p:sldId id="300" r:id="rId7"/>
    <p:sldId id="296" r:id="rId8"/>
    <p:sldId id="275" r:id="rId9"/>
    <p:sldId id="301" r:id="rId10"/>
    <p:sldId id="276" r:id="rId11"/>
    <p:sldId id="298" r:id="rId12"/>
    <p:sldId id="297" r:id="rId13"/>
    <p:sldId id="279" r:id="rId14"/>
    <p:sldId id="280" r:id="rId15"/>
    <p:sldId id="282" r:id="rId16"/>
    <p:sldId id="281" r:id="rId17"/>
    <p:sldId id="287" r:id="rId18"/>
    <p:sldId id="284" r:id="rId19"/>
    <p:sldId id="285" r:id="rId20"/>
    <p:sldId id="286" r:id="rId21"/>
    <p:sldId id="288" r:id="rId22"/>
    <p:sldId id="299" r:id="rId23"/>
    <p:sldId id="267" r:id="rId24"/>
    <p:sldId id="294" r:id="rId25"/>
    <p:sldId id="293" r:id="rId26"/>
    <p:sldId id="289" r:id="rId27"/>
    <p:sldId id="303" r:id="rId28"/>
    <p:sldId id="304" r:id="rId29"/>
    <p:sldId id="290" r:id="rId30"/>
    <p:sldId id="302" r:id="rId31"/>
    <p:sldId id="291" r:id="rId32"/>
    <p:sldId id="292" r:id="rId33"/>
    <p:sldId id="27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CF7068-B677-4877-CD28-0F30E0F0E6C1}" name="Swamit Tannu" initials="ST" userId="S::stannu@wisc.edu::84ba6544-1610-459a-8dc6-85e7de13f5a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348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A8CE3-4E4D-492F-B1EF-119EE059E9BF}" v="734" dt="2023-06-13T02:36:49.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1041" autoAdjust="0"/>
  </p:normalViewPr>
  <p:slideViewPr>
    <p:cSldViewPr snapToGrid="0" snapToObjects="1">
      <p:cViewPr varScale="1">
        <p:scale>
          <a:sx n="101" d="100"/>
          <a:sy n="101" d="100"/>
        </p:scale>
        <p:origin x="11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mit Tannu" userId="S::stannu@wisc.edu::84ba6544-1610-459a-8dc6-85e7de13f5ad" providerId="AD" clId="Web-{B8A26196-DE3D-3556-4CD3-AFB9520BEA27}"/>
    <pc:docChg chg="mod modSld">
      <pc:chgData name="Swamit Tannu" userId="S::stannu@wisc.edu::84ba6544-1610-459a-8dc6-85e7de13f5ad" providerId="AD" clId="Web-{B8A26196-DE3D-3556-4CD3-AFB9520BEA27}" dt="2023-06-05T21:36:39.816" v="17"/>
      <pc:docMkLst>
        <pc:docMk/>
      </pc:docMkLst>
      <pc:sldChg chg="modSp">
        <pc:chgData name="Swamit Tannu" userId="S::stannu@wisc.edu::84ba6544-1610-459a-8dc6-85e7de13f5ad" providerId="AD" clId="Web-{B8A26196-DE3D-3556-4CD3-AFB9520BEA27}" dt="2023-06-05T21:33:41.890" v="14" actId="20577"/>
        <pc:sldMkLst>
          <pc:docMk/>
          <pc:sldMk cId="1471510134" sldId="275"/>
        </pc:sldMkLst>
        <pc:spChg chg="mod">
          <ac:chgData name="Swamit Tannu" userId="S::stannu@wisc.edu::84ba6544-1610-459a-8dc6-85e7de13f5ad" providerId="AD" clId="Web-{B8A26196-DE3D-3556-4CD3-AFB9520BEA27}" dt="2023-06-05T21:33:41.890" v="14" actId="20577"/>
          <ac:spMkLst>
            <pc:docMk/>
            <pc:sldMk cId="1471510134" sldId="275"/>
            <ac:spMk id="18" creationId="{0CFCAB8B-3C5E-4610-6580-2B8262BC2CE8}"/>
          </ac:spMkLst>
        </pc:spChg>
      </pc:sldChg>
      <pc:sldChg chg="addAnim addCm">
        <pc:chgData name="Swamit Tannu" userId="S::stannu@wisc.edu::84ba6544-1610-459a-8dc6-85e7de13f5ad" providerId="AD" clId="Web-{B8A26196-DE3D-3556-4CD3-AFB9520BEA27}" dt="2023-06-05T21:36:39.816" v="17"/>
        <pc:sldMkLst>
          <pc:docMk/>
          <pc:sldMk cId="942839167" sldId="276"/>
        </pc:sldMkLst>
        <pc:extLst>
          <p:ext xmlns:p="http://schemas.openxmlformats.org/presentationml/2006/main" uri="{D6D511B9-2390-475A-947B-AFAB55BFBCF1}">
            <pc226:cmChg xmlns:pc226="http://schemas.microsoft.com/office/powerpoint/2022/06/main/command" chg="add">
              <pc226:chgData name="Swamit Tannu" userId="S::stannu@wisc.edu::84ba6544-1610-459a-8dc6-85e7de13f5ad" providerId="AD" clId="Web-{B8A26196-DE3D-3556-4CD3-AFB9520BEA27}" dt="2023-06-05T21:36:39.816" v="17"/>
              <pc2:cmMkLst xmlns:pc2="http://schemas.microsoft.com/office/powerpoint/2019/9/main/command">
                <pc:docMk/>
                <pc:sldMk cId="942839167" sldId="276"/>
                <pc2:cmMk id="{EB37814A-1D6D-48EA-885D-4DDEA35D5D97}"/>
              </pc2:cmMkLst>
            </pc226:cmChg>
          </p:ext>
        </pc:extLst>
      </pc:sldChg>
      <pc:sldChg chg="addCm">
        <pc:chgData name="Swamit Tannu" userId="S::stannu@wisc.edu::84ba6544-1610-459a-8dc6-85e7de13f5ad" providerId="AD" clId="Web-{B8A26196-DE3D-3556-4CD3-AFB9520BEA27}" dt="2023-06-05T21:34:36.750" v="15"/>
        <pc:sldMkLst>
          <pc:docMk/>
          <pc:sldMk cId="2822655694" sldId="295"/>
        </pc:sldMkLst>
        <pc:extLst>
          <p:ext xmlns:p="http://schemas.openxmlformats.org/presentationml/2006/main" uri="{D6D511B9-2390-475A-947B-AFAB55BFBCF1}">
            <pc226:cmChg xmlns:pc226="http://schemas.microsoft.com/office/powerpoint/2022/06/main/command" chg="add">
              <pc226:chgData name="Swamit Tannu" userId="S::stannu@wisc.edu::84ba6544-1610-459a-8dc6-85e7de13f5ad" providerId="AD" clId="Web-{B8A26196-DE3D-3556-4CD3-AFB9520BEA27}" dt="2023-06-05T21:34:36.750" v="15"/>
              <pc2:cmMkLst xmlns:pc2="http://schemas.microsoft.com/office/powerpoint/2019/9/main/command">
                <pc:docMk/>
                <pc:sldMk cId="2822655694" sldId="295"/>
                <pc2:cmMk id="{51157D10-A3F3-48E3-957B-E31040FEDCEF}"/>
              </pc2:cmMkLst>
            </pc226:cmChg>
            <pc226:cmChg xmlns:pc226="http://schemas.microsoft.com/office/powerpoint/2022/06/main/command" chg="add">
              <pc226:chgData name="Swamit Tannu" userId="S::stannu@wisc.edu::84ba6544-1610-459a-8dc6-85e7de13f5ad" providerId="AD" clId="Web-{B8A26196-DE3D-3556-4CD3-AFB9520BEA27}" dt="2023-06-05T21:31:57.215" v="9"/>
              <pc2:cmMkLst xmlns:pc2="http://schemas.microsoft.com/office/powerpoint/2019/9/main/command">
                <pc:docMk/>
                <pc:sldMk cId="2822655694" sldId="295"/>
                <pc2:cmMk id="{BC707B28-3F12-4AC1-87A4-4AB2D940D3E3}"/>
              </pc2:cmMkLst>
            </pc226:cmChg>
          </p:ext>
        </pc:extLst>
      </pc:sldChg>
      <pc:sldChg chg="addCm modCm">
        <pc:chgData name="Swamit Tannu" userId="S::stannu@wisc.edu::84ba6544-1610-459a-8dc6-85e7de13f5ad" providerId="AD" clId="Web-{B8A26196-DE3D-3556-4CD3-AFB9520BEA27}" dt="2023-06-05T21:33:05.779" v="11"/>
        <pc:sldMkLst>
          <pc:docMk/>
          <pc:sldMk cId="2731037206" sldId="296"/>
        </pc:sldMkLst>
        <pc:extLst>
          <p:ext xmlns:p="http://schemas.openxmlformats.org/presentationml/2006/main" uri="{D6D511B9-2390-475A-947B-AFAB55BFBCF1}">
            <pc226:cmChg xmlns:pc226="http://schemas.microsoft.com/office/powerpoint/2022/06/main/command" chg="add">
              <pc226:chgData name="Swamit Tannu" userId="S::stannu@wisc.edu::84ba6544-1610-459a-8dc6-85e7de13f5ad" providerId="AD" clId="Web-{B8A26196-DE3D-3556-4CD3-AFB9520BEA27}" dt="2023-06-05T21:33:05.779" v="11"/>
              <pc2:cmMkLst xmlns:pc2="http://schemas.microsoft.com/office/powerpoint/2019/9/main/command">
                <pc:docMk/>
                <pc:sldMk cId="2731037206" sldId="296"/>
                <pc2:cmMk id="{AF870C77-D4ED-4B28-82DF-C2D5A503A4CB}"/>
              </pc2:cmMkLst>
              <pc226:cmRplyChg chg="add">
                <pc226:chgData name="Swamit Tannu" userId="S::stannu@wisc.edu::84ba6544-1610-459a-8dc6-85e7de13f5ad" providerId="AD" clId="Web-{B8A26196-DE3D-3556-4CD3-AFB9520BEA27}" dt="2023-06-05T21:33:05.779" v="11"/>
                <pc2:cmRplyMkLst xmlns:pc2="http://schemas.microsoft.com/office/powerpoint/2019/9/main/command">
                  <pc:docMk/>
                  <pc:sldMk cId="2731037206" sldId="296"/>
                  <pc2:cmMk id="{AF870C77-D4ED-4B28-82DF-C2D5A503A4CB}"/>
                  <pc2:cmRplyMk id="{75206ECA-D455-4A17-96CC-95DB166A6FA0}"/>
                </pc2:cmRplyMkLst>
              </pc226:cmRplyChg>
            </pc226:cmChg>
          </p:ext>
        </pc:extLst>
      </pc:sldChg>
      <pc:sldChg chg="addSp modSp addAnim delAnim addCm">
        <pc:chgData name="Swamit Tannu" userId="S::stannu@wisc.edu::84ba6544-1610-459a-8dc6-85e7de13f5ad" providerId="AD" clId="Web-{B8A26196-DE3D-3556-4CD3-AFB9520BEA27}" dt="2023-06-05T21:31:17.261" v="8"/>
        <pc:sldMkLst>
          <pc:docMk/>
          <pc:sldMk cId="2087482693" sldId="300"/>
        </pc:sldMkLst>
        <pc:grpChg chg="add">
          <ac:chgData name="Swamit Tannu" userId="S::stannu@wisc.edu::84ba6544-1610-459a-8dc6-85e7de13f5ad" providerId="AD" clId="Web-{B8A26196-DE3D-3556-4CD3-AFB9520BEA27}" dt="2023-06-05T21:24:41.221" v="2"/>
          <ac:grpSpMkLst>
            <pc:docMk/>
            <pc:sldMk cId="2087482693" sldId="300"/>
            <ac:grpSpMk id="5" creationId="{33D339FF-D461-22CB-C2E7-C9D89B812B12}"/>
          </ac:grpSpMkLst>
        </pc:grpChg>
        <pc:grpChg chg="add">
          <ac:chgData name="Swamit Tannu" userId="S::stannu@wisc.edu::84ba6544-1610-459a-8dc6-85e7de13f5ad" providerId="AD" clId="Web-{B8A26196-DE3D-3556-4CD3-AFB9520BEA27}" dt="2023-06-05T21:25:06.924" v="5"/>
          <ac:grpSpMkLst>
            <pc:docMk/>
            <pc:sldMk cId="2087482693" sldId="300"/>
            <ac:grpSpMk id="7" creationId="{7D742C50-37C0-D0AF-4DE7-1CDE26CE3551}"/>
          </ac:grpSpMkLst>
        </pc:grpChg>
        <pc:cxnChg chg="mod">
          <ac:chgData name="Swamit Tannu" userId="S::stannu@wisc.edu::84ba6544-1610-459a-8dc6-85e7de13f5ad" providerId="AD" clId="Web-{B8A26196-DE3D-3556-4CD3-AFB9520BEA27}" dt="2023-06-05T21:24:37.111" v="1" actId="1076"/>
          <ac:cxnSpMkLst>
            <pc:docMk/>
            <pc:sldMk cId="2087482693" sldId="300"/>
            <ac:cxnSpMk id="10" creationId="{B73009D1-836B-0367-AB03-E0CB133FD3D3}"/>
          </ac:cxnSpMkLst>
        </pc:cxnChg>
        <pc:cxnChg chg="mod">
          <ac:chgData name="Swamit Tannu" userId="S::stannu@wisc.edu::84ba6544-1610-459a-8dc6-85e7de13f5ad" providerId="AD" clId="Web-{B8A26196-DE3D-3556-4CD3-AFB9520BEA27}" dt="2023-06-05T21:24:54.737" v="4"/>
          <ac:cxnSpMkLst>
            <pc:docMk/>
            <pc:sldMk cId="2087482693" sldId="300"/>
            <ac:cxnSpMk id="17" creationId="{79884ED6-BA84-ECE1-ED00-825A02D05CB4}"/>
          </ac:cxnSpMkLst>
        </pc:cxnChg>
        <pc:extLst>
          <p:ext xmlns:p="http://schemas.openxmlformats.org/presentationml/2006/main" uri="{D6D511B9-2390-475A-947B-AFAB55BFBCF1}">
            <pc226:cmChg xmlns:pc226="http://schemas.microsoft.com/office/powerpoint/2022/06/main/command" chg="add">
              <pc226:chgData name="Swamit Tannu" userId="S::stannu@wisc.edu::84ba6544-1610-459a-8dc6-85e7de13f5ad" providerId="AD" clId="Web-{B8A26196-DE3D-3556-4CD3-AFB9520BEA27}" dt="2023-06-05T21:31:17.261" v="8"/>
              <pc2:cmMkLst xmlns:pc2="http://schemas.microsoft.com/office/powerpoint/2019/9/main/command">
                <pc:docMk/>
                <pc:sldMk cId="2087482693" sldId="300"/>
                <pc2:cmMk id="{B8BBDC9A-4BD8-4738-9F68-7789CCB5804E}"/>
              </pc2:cmMkLst>
            </pc226:cmChg>
          </p:ext>
        </pc:extLst>
      </pc:sldChg>
    </pc:docChg>
  </pc:docChgLst>
  <pc:docChgLst>
    <pc:chgData name="Satvik Maurya" userId="f0a9fd12-f11d-4d44-a8fd-82ae626afb66" providerId="ADAL" clId="{0F7A8CE3-4E4D-492F-B1EF-119EE059E9BF}"/>
    <pc:docChg chg="undo custSel addSld delSld modSld sldOrd modMainMaster">
      <pc:chgData name="Satvik Maurya" userId="f0a9fd12-f11d-4d44-a8fd-82ae626afb66" providerId="ADAL" clId="{0F7A8CE3-4E4D-492F-B1EF-119EE059E9BF}" dt="2023-06-14T18:58:20.143" v="8131" actId="20577"/>
      <pc:docMkLst>
        <pc:docMk/>
      </pc:docMkLst>
      <pc:sldChg chg="del">
        <pc:chgData name="Satvik Maurya" userId="f0a9fd12-f11d-4d44-a8fd-82ae626afb66" providerId="ADAL" clId="{0F7A8CE3-4E4D-492F-B1EF-119EE059E9BF}" dt="2023-05-26T18:54:51.544" v="4" actId="47"/>
        <pc:sldMkLst>
          <pc:docMk/>
          <pc:sldMk cId="278288168" sldId="257"/>
        </pc:sldMkLst>
      </pc:sldChg>
      <pc:sldChg chg="del">
        <pc:chgData name="Satvik Maurya" userId="f0a9fd12-f11d-4d44-a8fd-82ae626afb66" providerId="ADAL" clId="{0F7A8CE3-4E4D-492F-B1EF-119EE059E9BF}" dt="2023-05-26T18:54:52.188" v="7" actId="47"/>
        <pc:sldMkLst>
          <pc:docMk/>
          <pc:sldMk cId="3067117508" sldId="258"/>
        </pc:sldMkLst>
      </pc:sldChg>
      <pc:sldChg chg="del">
        <pc:chgData name="Satvik Maurya" userId="f0a9fd12-f11d-4d44-a8fd-82ae626afb66" providerId="ADAL" clId="{0F7A8CE3-4E4D-492F-B1EF-119EE059E9BF}" dt="2023-05-26T18:54:52.455" v="8" actId="47"/>
        <pc:sldMkLst>
          <pc:docMk/>
          <pc:sldMk cId="1805527970" sldId="259"/>
        </pc:sldMkLst>
      </pc:sldChg>
      <pc:sldChg chg="del">
        <pc:chgData name="Satvik Maurya" userId="f0a9fd12-f11d-4d44-a8fd-82ae626afb66" providerId="ADAL" clId="{0F7A8CE3-4E4D-492F-B1EF-119EE059E9BF}" dt="2023-05-26T18:54:51.748" v="5" actId="47"/>
        <pc:sldMkLst>
          <pc:docMk/>
          <pc:sldMk cId="857588750" sldId="260"/>
        </pc:sldMkLst>
      </pc:sldChg>
      <pc:sldChg chg="del">
        <pc:chgData name="Satvik Maurya" userId="f0a9fd12-f11d-4d44-a8fd-82ae626afb66" providerId="ADAL" clId="{0F7A8CE3-4E4D-492F-B1EF-119EE059E9BF}" dt="2023-05-26T18:54:51.968" v="6" actId="47"/>
        <pc:sldMkLst>
          <pc:docMk/>
          <pc:sldMk cId="4015498116" sldId="261"/>
        </pc:sldMkLst>
      </pc:sldChg>
      <pc:sldChg chg="del">
        <pc:chgData name="Satvik Maurya" userId="f0a9fd12-f11d-4d44-a8fd-82ae626afb66" providerId="ADAL" clId="{0F7A8CE3-4E4D-492F-B1EF-119EE059E9BF}" dt="2023-05-26T18:54:53.052" v="9" actId="47"/>
        <pc:sldMkLst>
          <pc:docMk/>
          <pc:sldMk cId="1014678094" sldId="262"/>
        </pc:sldMkLst>
      </pc:sldChg>
      <pc:sldChg chg="del">
        <pc:chgData name="Satvik Maurya" userId="f0a9fd12-f11d-4d44-a8fd-82ae626afb66" providerId="ADAL" clId="{0F7A8CE3-4E4D-492F-B1EF-119EE059E9BF}" dt="2023-05-26T18:54:50.174" v="1" actId="47"/>
        <pc:sldMkLst>
          <pc:docMk/>
          <pc:sldMk cId="3541389697" sldId="264"/>
        </pc:sldMkLst>
      </pc:sldChg>
      <pc:sldChg chg="del">
        <pc:chgData name="Satvik Maurya" userId="f0a9fd12-f11d-4d44-a8fd-82ae626afb66" providerId="ADAL" clId="{0F7A8CE3-4E4D-492F-B1EF-119EE059E9BF}" dt="2023-05-26T18:54:50.409" v="2" actId="47"/>
        <pc:sldMkLst>
          <pc:docMk/>
          <pc:sldMk cId="3797784787" sldId="265"/>
        </pc:sldMkLst>
      </pc:sldChg>
      <pc:sldChg chg="del">
        <pc:chgData name="Satvik Maurya" userId="f0a9fd12-f11d-4d44-a8fd-82ae626afb66" providerId="ADAL" clId="{0F7A8CE3-4E4D-492F-B1EF-119EE059E9BF}" dt="2023-05-26T18:54:51.357" v="3" actId="47"/>
        <pc:sldMkLst>
          <pc:docMk/>
          <pc:sldMk cId="2567862004" sldId="266"/>
        </pc:sldMkLst>
      </pc:sldChg>
      <pc:sldChg chg="ord">
        <pc:chgData name="Satvik Maurya" userId="f0a9fd12-f11d-4d44-a8fd-82ae626afb66" providerId="ADAL" clId="{0F7A8CE3-4E4D-492F-B1EF-119EE059E9BF}" dt="2023-05-27T19:59:13.066" v="1517"/>
        <pc:sldMkLst>
          <pc:docMk/>
          <pc:sldMk cId="2977772304" sldId="267"/>
        </pc:sldMkLst>
      </pc:sldChg>
      <pc:sldChg chg="del">
        <pc:chgData name="Satvik Maurya" userId="f0a9fd12-f11d-4d44-a8fd-82ae626afb66" providerId="ADAL" clId="{0F7A8CE3-4E4D-492F-B1EF-119EE059E9BF}" dt="2023-05-26T18:54:50.016" v="0" actId="47"/>
        <pc:sldMkLst>
          <pc:docMk/>
          <pc:sldMk cId="745529964" sldId="268"/>
        </pc:sldMkLst>
      </pc:sldChg>
      <pc:sldChg chg="addSp delSp modSp new mod ord">
        <pc:chgData name="Satvik Maurya" userId="f0a9fd12-f11d-4d44-a8fd-82ae626afb66" providerId="ADAL" clId="{0F7A8CE3-4E4D-492F-B1EF-119EE059E9BF}" dt="2023-05-29T17:20:25.677" v="1668" actId="1076"/>
        <pc:sldMkLst>
          <pc:docMk/>
          <pc:sldMk cId="3661517926" sldId="268"/>
        </pc:sldMkLst>
        <pc:spChg chg="mod">
          <ac:chgData name="Satvik Maurya" userId="f0a9fd12-f11d-4d44-a8fd-82ae626afb66" providerId="ADAL" clId="{0F7A8CE3-4E4D-492F-B1EF-119EE059E9BF}" dt="2023-05-26T18:59:15.132" v="122" actId="20577"/>
          <ac:spMkLst>
            <pc:docMk/>
            <pc:sldMk cId="3661517926" sldId="268"/>
            <ac:spMk id="2" creationId="{0179AE53-F8BB-8049-8215-82B27C2FFFB9}"/>
          </ac:spMkLst>
        </pc:spChg>
        <pc:spChg chg="mod">
          <ac:chgData name="Satvik Maurya" userId="f0a9fd12-f11d-4d44-a8fd-82ae626afb66" providerId="ADAL" clId="{0F7A8CE3-4E4D-492F-B1EF-119EE059E9BF}" dt="2023-05-26T18:59:24.948" v="131" actId="20577"/>
          <ac:spMkLst>
            <pc:docMk/>
            <pc:sldMk cId="3661517926" sldId="268"/>
            <ac:spMk id="3" creationId="{FD014ED4-8546-D3BD-7A4D-C77BCC570ADC}"/>
          </ac:spMkLst>
        </pc:spChg>
        <pc:spChg chg="mod">
          <ac:chgData name="Satvik Maurya" userId="f0a9fd12-f11d-4d44-a8fd-82ae626afb66" providerId="ADAL" clId="{0F7A8CE3-4E4D-492F-B1EF-119EE059E9BF}" dt="2023-05-29T03:41:07.217" v="1601" actId="1076"/>
          <ac:spMkLst>
            <pc:docMk/>
            <pc:sldMk cId="3661517926" sldId="268"/>
            <ac:spMk id="4" creationId="{68CFC052-97E3-B6DA-101A-BCCC4DBC87E1}"/>
          </ac:spMkLst>
        </pc:spChg>
        <pc:picChg chg="add del mod">
          <ac:chgData name="Satvik Maurya" userId="f0a9fd12-f11d-4d44-a8fd-82ae626afb66" providerId="ADAL" clId="{0F7A8CE3-4E4D-492F-B1EF-119EE059E9BF}" dt="2023-05-29T03:41:49.456" v="1607" actId="1076"/>
          <ac:picMkLst>
            <pc:docMk/>
            <pc:sldMk cId="3661517926" sldId="268"/>
            <ac:picMk id="5" creationId="{A758CACC-EAD2-DC53-55B1-65AE8358F6C2}"/>
          </ac:picMkLst>
        </pc:picChg>
        <pc:picChg chg="add del mod">
          <ac:chgData name="Satvik Maurya" userId="f0a9fd12-f11d-4d44-a8fd-82ae626afb66" providerId="ADAL" clId="{0F7A8CE3-4E4D-492F-B1EF-119EE059E9BF}" dt="2023-05-27T18:44:15.028" v="1224" actId="478"/>
          <ac:picMkLst>
            <pc:docMk/>
            <pc:sldMk cId="3661517926" sldId="268"/>
            <ac:picMk id="6" creationId="{A09AAD04-20CA-C4C3-D511-9DDCF479F1AC}"/>
          </ac:picMkLst>
        </pc:picChg>
        <pc:picChg chg="add del mod">
          <ac:chgData name="Satvik Maurya" userId="f0a9fd12-f11d-4d44-a8fd-82ae626afb66" providerId="ADAL" clId="{0F7A8CE3-4E4D-492F-B1EF-119EE059E9BF}" dt="2023-05-27T18:46:08.221" v="1247" actId="478"/>
          <ac:picMkLst>
            <pc:docMk/>
            <pc:sldMk cId="3661517926" sldId="268"/>
            <ac:picMk id="7" creationId="{CF30C4D2-A010-8F62-D5F5-D6AD245CCCF9}"/>
          </ac:picMkLst>
        </pc:picChg>
        <pc:picChg chg="add mod">
          <ac:chgData name="Satvik Maurya" userId="f0a9fd12-f11d-4d44-a8fd-82ae626afb66" providerId="ADAL" clId="{0F7A8CE3-4E4D-492F-B1EF-119EE059E9BF}" dt="2023-05-29T03:41:34.329" v="1605" actId="1076"/>
          <ac:picMkLst>
            <pc:docMk/>
            <pc:sldMk cId="3661517926" sldId="268"/>
            <ac:picMk id="8" creationId="{17774313-65B6-B89E-DC70-4E2EE6A097DF}"/>
          </ac:picMkLst>
        </pc:picChg>
        <pc:picChg chg="add del mod">
          <ac:chgData name="Satvik Maurya" userId="f0a9fd12-f11d-4d44-a8fd-82ae626afb66" providerId="ADAL" clId="{0F7A8CE3-4E4D-492F-B1EF-119EE059E9BF}" dt="2023-05-27T18:44:52.427" v="1232" actId="478"/>
          <ac:picMkLst>
            <pc:docMk/>
            <pc:sldMk cId="3661517926" sldId="268"/>
            <ac:picMk id="10" creationId="{FAB37EEC-E629-9A44-C62F-3184189C0B71}"/>
          </ac:picMkLst>
        </pc:picChg>
        <pc:picChg chg="add del mod">
          <ac:chgData name="Satvik Maurya" userId="f0a9fd12-f11d-4d44-a8fd-82ae626afb66" providerId="ADAL" clId="{0F7A8CE3-4E4D-492F-B1EF-119EE059E9BF}" dt="2023-05-27T18:45:22.820" v="1236" actId="478"/>
          <ac:picMkLst>
            <pc:docMk/>
            <pc:sldMk cId="3661517926" sldId="268"/>
            <ac:picMk id="12" creationId="{D4D85268-063C-81C0-D084-DA2BEB4BD930}"/>
          </ac:picMkLst>
        </pc:picChg>
        <pc:picChg chg="add mod">
          <ac:chgData name="Satvik Maurya" userId="f0a9fd12-f11d-4d44-a8fd-82ae626afb66" providerId="ADAL" clId="{0F7A8CE3-4E4D-492F-B1EF-119EE059E9BF}" dt="2023-05-29T17:20:25.677" v="1668" actId="1076"/>
          <ac:picMkLst>
            <pc:docMk/>
            <pc:sldMk cId="3661517926" sldId="268"/>
            <ac:picMk id="14" creationId="{BE3442B2-A345-C21B-F462-89306E1A16BB}"/>
          </ac:picMkLst>
        </pc:picChg>
      </pc:sldChg>
      <pc:sldChg chg="modSp new del mod">
        <pc:chgData name="Satvik Maurya" userId="f0a9fd12-f11d-4d44-a8fd-82ae626afb66" providerId="ADAL" clId="{0F7A8CE3-4E4D-492F-B1EF-119EE059E9BF}" dt="2023-05-31T06:06:29.164" v="3315" actId="2696"/>
        <pc:sldMkLst>
          <pc:docMk/>
          <pc:sldMk cId="2958219599" sldId="269"/>
        </pc:sldMkLst>
        <pc:spChg chg="mod">
          <ac:chgData name="Satvik Maurya" userId="f0a9fd12-f11d-4d44-a8fd-82ae626afb66" providerId="ADAL" clId="{0F7A8CE3-4E4D-492F-B1EF-119EE059E9BF}" dt="2023-05-26T19:05:39.882" v="311" actId="20577"/>
          <ac:spMkLst>
            <pc:docMk/>
            <pc:sldMk cId="2958219599" sldId="269"/>
            <ac:spMk id="2" creationId="{32210C8F-7D84-23AF-DBB4-6F18A4EC602F}"/>
          </ac:spMkLst>
        </pc:spChg>
        <pc:spChg chg="mod">
          <ac:chgData name="Satvik Maurya" userId="f0a9fd12-f11d-4d44-a8fd-82ae626afb66" providerId="ADAL" clId="{0F7A8CE3-4E4D-492F-B1EF-119EE059E9BF}" dt="2023-05-27T19:03:11.686" v="1275" actId="207"/>
          <ac:spMkLst>
            <pc:docMk/>
            <pc:sldMk cId="2958219599" sldId="269"/>
            <ac:spMk id="3" creationId="{3A2519B3-8D41-C1A5-9F5D-CFB6E307305D}"/>
          </ac:spMkLst>
        </pc:spChg>
      </pc:sldChg>
      <pc:sldChg chg="addSp delSp modSp new mod modClrScheme chgLayout modNotesTx">
        <pc:chgData name="Satvik Maurya" userId="f0a9fd12-f11d-4d44-a8fd-82ae626afb66" providerId="ADAL" clId="{0F7A8CE3-4E4D-492F-B1EF-119EE059E9BF}" dt="2023-06-14T18:55:37.399" v="8116" actId="20577"/>
        <pc:sldMkLst>
          <pc:docMk/>
          <pc:sldMk cId="2043522612" sldId="270"/>
        </pc:sldMkLst>
        <pc:spChg chg="del mod ord">
          <ac:chgData name="Satvik Maurya" userId="f0a9fd12-f11d-4d44-a8fd-82ae626afb66" providerId="ADAL" clId="{0F7A8CE3-4E4D-492F-B1EF-119EE059E9BF}" dt="2023-05-27T19:49:19.808" v="1384" actId="478"/>
          <ac:spMkLst>
            <pc:docMk/>
            <pc:sldMk cId="2043522612" sldId="270"/>
            <ac:spMk id="2" creationId="{A8B2722E-BF43-139A-F517-5192AF2E894B}"/>
          </ac:spMkLst>
        </pc:spChg>
        <pc:spChg chg="del">
          <ac:chgData name="Satvik Maurya" userId="f0a9fd12-f11d-4d44-a8fd-82ae626afb66" providerId="ADAL" clId="{0F7A8CE3-4E4D-492F-B1EF-119EE059E9BF}" dt="2023-05-26T19:35:29.743" v="451" actId="478"/>
          <ac:spMkLst>
            <pc:docMk/>
            <pc:sldMk cId="2043522612" sldId="270"/>
            <ac:spMk id="3" creationId="{3A3CDCAD-02EF-451B-CFEC-7F710DD7B1A2}"/>
          </ac:spMkLst>
        </pc:spChg>
        <pc:spChg chg="del">
          <ac:chgData name="Satvik Maurya" userId="f0a9fd12-f11d-4d44-a8fd-82ae626afb66" providerId="ADAL" clId="{0F7A8CE3-4E4D-492F-B1EF-119EE059E9BF}" dt="2023-05-27T19:49:16.762" v="1383" actId="700"/>
          <ac:spMkLst>
            <pc:docMk/>
            <pc:sldMk cId="2043522612" sldId="270"/>
            <ac:spMk id="4" creationId="{5A8BC5AF-A615-6EF6-D546-A8B8F6AFEFD7}"/>
          </ac:spMkLst>
        </pc:spChg>
        <pc:spChg chg="add del mod">
          <ac:chgData name="Satvik Maurya" userId="f0a9fd12-f11d-4d44-a8fd-82ae626afb66" providerId="ADAL" clId="{0F7A8CE3-4E4D-492F-B1EF-119EE059E9BF}" dt="2023-05-26T19:47:55.763" v="492" actId="478"/>
          <ac:spMkLst>
            <pc:docMk/>
            <pc:sldMk cId="2043522612" sldId="270"/>
            <ac:spMk id="5" creationId="{0A9C8ACB-9558-55AA-A201-697646F9E0AC}"/>
          </ac:spMkLst>
        </pc:spChg>
        <pc:spChg chg="add del mod">
          <ac:chgData name="Satvik Maurya" userId="f0a9fd12-f11d-4d44-a8fd-82ae626afb66" providerId="ADAL" clId="{0F7A8CE3-4E4D-492F-B1EF-119EE059E9BF}" dt="2023-05-26T19:47:55.763" v="492" actId="478"/>
          <ac:spMkLst>
            <pc:docMk/>
            <pc:sldMk cId="2043522612" sldId="270"/>
            <ac:spMk id="6" creationId="{F42FE71B-BEC7-AB6D-ACEE-316FD75A55F1}"/>
          </ac:spMkLst>
        </pc:spChg>
        <pc:spChg chg="add mod">
          <ac:chgData name="Satvik Maurya" userId="f0a9fd12-f11d-4d44-a8fd-82ae626afb66" providerId="ADAL" clId="{0F7A8CE3-4E4D-492F-B1EF-119EE059E9BF}" dt="2023-05-26T19:49:01.109" v="494" actId="1076"/>
          <ac:spMkLst>
            <pc:docMk/>
            <pc:sldMk cId="2043522612" sldId="270"/>
            <ac:spMk id="7" creationId="{4FD23FF2-3908-2306-6246-75A22F1C14CC}"/>
          </ac:spMkLst>
        </pc:spChg>
        <pc:spChg chg="add mod">
          <ac:chgData name="Satvik Maurya" userId="f0a9fd12-f11d-4d44-a8fd-82ae626afb66" providerId="ADAL" clId="{0F7A8CE3-4E4D-492F-B1EF-119EE059E9BF}" dt="2023-05-26T19:49:01.109" v="494" actId="1076"/>
          <ac:spMkLst>
            <pc:docMk/>
            <pc:sldMk cId="2043522612" sldId="270"/>
            <ac:spMk id="8" creationId="{729BF46A-9008-F1C9-8E49-A9694BE3E932}"/>
          </ac:spMkLst>
        </pc:spChg>
        <pc:spChg chg="add mod">
          <ac:chgData name="Satvik Maurya" userId="f0a9fd12-f11d-4d44-a8fd-82ae626afb66" providerId="ADAL" clId="{0F7A8CE3-4E4D-492F-B1EF-119EE059E9BF}" dt="2023-05-26T19:49:01.109" v="494" actId="1076"/>
          <ac:spMkLst>
            <pc:docMk/>
            <pc:sldMk cId="2043522612" sldId="270"/>
            <ac:spMk id="9" creationId="{27ABE035-ED7F-ABEB-0A9F-522FF8199FE6}"/>
          </ac:spMkLst>
        </pc:spChg>
        <pc:spChg chg="add mod">
          <ac:chgData name="Satvik Maurya" userId="f0a9fd12-f11d-4d44-a8fd-82ae626afb66" providerId="ADAL" clId="{0F7A8CE3-4E4D-492F-B1EF-119EE059E9BF}" dt="2023-05-26T19:49:01.109" v="494" actId="1076"/>
          <ac:spMkLst>
            <pc:docMk/>
            <pc:sldMk cId="2043522612" sldId="270"/>
            <ac:spMk id="14" creationId="{FEE25D5A-37CD-A7C9-1866-D45D813E2CEF}"/>
          </ac:spMkLst>
        </pc:spChg>
        <pc:spChg chg="add mod">
          <ac:chgData name="Satvik Maurya" userId="f0a9fd12-f11d-4d44-a8fd-82ae626afb66" providerId="ADAL" clId="{0F7A8CE3-4E4D-492F-B1EF-119EE059E9BF}" dt="2023-05-26T19:49:01.109" v="494" actId="1076"/>
          <ac:spMkLst>
            <pc:docMk/>
            <pc:sldMk cId="2043522612" sldId="270"/>
            <ac:spMk id="15" creationId="{2D2A6B69-0373-BFC1-34E7-3614EA90DB35}"/>
          </ac:spMkLst>
        </pc:spChg>
        <pc:spChg chg="add mod">
          <ac:chgData name="Satvik Maurya" userId="f0a9fd12-f11d-4d44-a8fd-82ae626afb66" providerId="ADAL" clId="{0F7A8CE3-4E4D-492F-B1EF-119EE059E9BF}" dt="2023-05-26T19:49:01.109" v="494" actId="1076"/>
          <ac:spMkLst>
            <pc:docMk/>
            <pc:sldMk cId="2043522612" sldId="270"/>
            <ac:spMk id="16" creationId="{719CC6FB-43AD-07C7-55D5-FEC144D0648B}"/>
          </ac:spMkLst>
        </pc:spChg>
        <pc:spChg chg="add mod">
          <ac:chgData name="Satvik Maurya" userId="f0a9fd12-f11d-4d44-a8fd-82ae626afb66" providerId="ADAL" clId="{0F7A8CE3-4E4D-492F-B1EF-119EE059E9BF}" dt="2023-05-26T19:49:01.109" v="494" actId="1076"/>
          <ac:spMkLst>
            <pc:docMk/>
            <pc:sldMk cId="2043522612" sldId="270"/>
            <ac:spMk id="18" creationId="{79142B6D-54FA-1BC1-12AA-20F62BFDA499}"/>
          </ac:spMkLst>
        </pc:spChg>
        <pc:spChg chg="add mod">
          <ac:chgData name="Satvik Maurya" userId="f0a9fd12-f11d-4d44-a8fd-82ae626afb66" providerId="ADAL" clId="{0F7A8CE3-4E4D-492F-B1EF-119EE059E9BF}" dt="2023-05-26T19:49:01.109" v="494" actId="1076"/>
          <ac:spMkLst>
            <pc:docMk/>
            <pc:sldMk cId="2043522612" sldId="270"/>
            <ac:spMk id="19" creationId="{52B4509B-037E-FAC7-185F-564545130782}"/>
          </ac:spMkLst>
        </pc:spChg>
        <pc:spChg chg="add mod">
          <ac:chgData name="Satvik Maurya" userId="f0a9fd12-f11d-4d44-a8fd-82ae626afb66" providerId="ADAL" clId="{0F7A8CE3-4E4D-492F-B1EF-119EE059E9BF}" dt="2023-06-14T18:55:28.310" v="8107" actId="20577"/>
          <ac:spMkLst>
            <pc:docMk/>
            <pc:sldMk cId="2043522612" sldId="270"/>
            <ac:spMk id="20" creationId="{A2BCE23B-3EE3-D24B-1397-35A6A8F37987}"/>
          </ac:spMkLst>
        </pc:spChg>
        <pc:spChg chg="add mod">
          <ac:chgData name="Satvik Maurya" userId="f0a9fd12-f11d-4d44-a8fd-82ae626afb66" providerId="ADAL" clId="{0F7A8CE3-4E4D-492F-B1EF-119EE059E9BF}" dt="2023-06-14T18:55:37.399" v="8116" actId="20577"/>
          <ac:spMkLst>
            <pc:docMk/>
            <pc:sldMk cId="2043522612" sldId="270"/>
            <ac:spMk id="21" creationId="{93960640-E7F7-AF2F-94A2-E02BF1BDC475}"/>
          </ac:spMkLst>
        </pc:spChg>
        <pc:spChg chg="add mod">
          <ac:chgData name="Satvik Maurya" userId="f0a9fd12-f11d-4d44-a8fd-82ae626afb66" providerId="ADAL" clId="{0F7A8CE3-4E4D-492F-B1EF-119EE059E9BF}" dt="2023-05-31T21:32:33.421" v="4222" actId="1076"/>
          <ac:spMkLst>
            <pc:docMk/>
            <pc:sldMk cId="2043522612" sldId="270"/>
            <ac:spMk id="22" creationId="{AF8BD630-C846-7D92-553B-BE1D0A3E6356}"/>
          </ac:spMkLst>
        </pc:spChg>
        <pc:spChg chg="add mod">
          <ac:chgData name="Satvik Maurya" userId="f0a9fd12-f11d-4d44-a8fd-82ae626afb66" providerId="ADAL" clId="{0F7A8CE3-4E4D-492F-B1EF-119EE059E9BF}" dt="2023-05-31T21:32:40.379" v="4223" actId="1076"/>
          <ac:spMkLst>
            <pc:docMk/>
            <pc:sldMk cId="2043522612" sldId="270"/>
            <ac:spMk id="23" creationId="{67E716AC-8460-D0A3-CCB4-CAEFE5CF4EBA}"/>
          </ac:spMkLst>
        </pc:spChg>
        <pc:spChg chg="add mod">
          <ac:chgData name="Satvik Maurya" userId="f0a9fd12-f11d-4d44-a8fd-82ae626afb66" providerId="ADAL" clId="{0F7A8CE3-4E4D-492F-B1EF-119EE059E9BF}" dt="2023-05-27T18:31:15.068" v="1214" actId="1076"/>
          <ac:spMkLst>
            <pc:docMk/>
            <pc:sldMk cId="2043522612" sldId="270"/>
            <ac:spMk id="24" creationId="{7EBB00BF-1134-31D7-0755-8E2A66915E8A}"/>
          </ac:spMkLst>
        </pc:spChg>
        <pc:spChg chg="add mod">
          <ac:chgData name="Satvik Maurya" userId="f0a9fd12-f11d-4d44-a8fd-82ae626afb66" providerId="ADAL" clId="{0F7A8CE3-4E4D-492F-B1EF-119EE059E9BF}" dt="2023-05-27T18:31:24.663" v="1216" actId="1076"/>
          <ac:spMkLst>
            <pc:docMk/>
            <pc:sldMk cId="2043522612" sldId="270"/>
            <ac:spMk id="25" creationId="{759FDA4D-E212-5BB6-4EF0-4CA85A5BCEA1}"/>
          </ac:spMkLst>
        </pc:spChg>
        <pc:spChg chg="add mod ord">
          <ac:chgData name="Satvik Maurya" userId="f0a9fd12-f11d-4d44-a8fd-82ae626afb66" providerId="ADAL" clId="{0F7A8CE3-4E4D-492F-B1EF-119EE059E9BF}" dt="2023-05-27T19:49:22.711" v="1397" actId="20577"/>
          <ac:spMkLst>
            <pc:docMk/>
            <pc:sldMk cId="2043522612" sldId="270"/>
            <ac:spMk id="26" creationId="{01A5C08F-7D18-1593-7482-DC7E4E2D4FCE}"/>
          </ac:spMkLst>
        </pc:spChg>
        <pc:picChg chg="add mod">
          <ac:chgData name="Satvik Maurya" userId="f0a9fd12-f11d-4d44-a8fd-82ae626afb66" providerId="ADAL" clId="{0F7A8CE3-4E4D-492F-B1EF-119EE059E9BF}" dt="2023-05-26T19:49:01.109" v="494" actId="1076"/>
          <ac:picMkLst>
            <pc:docMk/>
            <pc:sldMk cId="2043522612" sldId="270"/>
            <ac:picMk id="17" creationId="{D74D13B4-4A26-BCC1-68B7-3C253E987947}"/>
          </ac:picMkLst>
        </pc:picChg>
        <pc:cxnChg chg="add mod">
          <ac:chgData name="Satvik Maurya" userId="f0a9fd12-f11d-4d44-a8fd-82ae626afb66" providerId="ADAL" clId="{0F7A8CE3-4E4D-492F-B1EF-119EE059E9BF}" dt="2023-05-26T19:49:01.109" v="494" actId="1076"/>
          <ac:cxnSpMkLst>
            <pc:docMk/>
            <pc:sldMk cId="2043522612" sldId="270"/>
            <ac:cxnSpMk id="10" creationId="{7F7397BF-688F-CFEA-E178-5C4D695BC9A6}"/>
          </ac:cxnSpMkLst>
        </pc:cxnChg>
        <pc:cxnChg chg="add mod">
          <ac:chgData name="Satvik Maurya" userId="f0a9fd12-f11d-4d44-a8fd-82ae626afb66" providerId="ADAL" clId="{0F7A8CE3-4E4D-492F-B1EF-119EE059E9BF}" dt="2023-05-26T19:49:01.109" v="494" actId="1076"/>
          <ac:cxnSpMkLst>
            <pc:docMk/>
            <pc:sldMk cId="2043522612" sldId="270"/>
            <ac:cxnSpMk id="11" creationId="{381E6C50-0E6E-A5A9-5045-EB49F1EE0FFA}"/>
          </ac:cxnSpMkLst>
        </pc:cxnChg>
        <pc:cxnChg chg="add mod">
          <ac:chgData name="Satvik Maurya" userId="f0a9fd12-f11d-4d44-a8fd-82ae626afb66" providerId="ADAL" clId="{0F7A8CE3-4E4D-492F-B1EF-119EE059E9BF}" dt="2023-05-26T19:49:01.109" v="494" actId="1076"/>
          <ac:cxnSpMkLst>
            <pc:docMk/>
            <pc:sldMk cId="2043522612" sldId="270"/>
            <ac:cxnSpMk id="12" creationId="{CC0F1322-0ED0-E9FD-5BBB-3B1517694B81}"/>
          </ac:cxnSpMkLst>
        </pc:cxnChg>
        <pc:cxnChg chg="add mod">
          <ac:chgData name="Satvik Maurya" userId="f0a9fd12-f11d-4d44-a8fd-82ae626afb66" providerId="ADAL" clId="{0F7A8CE3-4E4D-492F-B1EF-119EE059E9BF}" dt="2023-05-26T19:49:01.109" v="494" actId="1076"/>
          <ac:cxnSpMkLst>
            <pc:docMk/>
            <pc:sldMk cId="2043522612" sldId="270"/>
            <ac:cxnSpMk id="13" creationId="{A3699680-BE06-125C-107E-793435FBA18C}"/>
          </ac:cxnSpMkLst>
        </pc:cxnChg>
      </pc:sldChg>
      <pc:sldChg chg="addSp delSp modSp new mod modClrScheme modAnim chgLayout modNotesTx">
        <pc:chgData name="Satvik Maurya" userId="f0a9fd12-f11d-4d44-a8fd-82ae626afb66" providerId="ADAL" clId="{0F7A8CE3-4E4D-492F-B1EF-119EE059E9BF}" dt="2023-06-13T18:29:14.087" v="6074" actId="20577"/>
        <pc:sldMkLst>
          <pc:docMk/>
          <pc:sldMk cId="3002563358" sldId="271"/>
        </pc:sldMkLst>
        <pc:spChg chg="del">
          <ac:chgData name="Satvik Maurya" userId="f0a9fd12-f11d-4d44-a8fd-82ae626afb66" providerId="ADAL" clId="{0F7A8CE3-4E4D-492F-B1EF-119EE059E9BF}" dt="2023-05-26T19:51:08.833" v="521" actId="700"/>
          <ac:spMkLst>
            <pc:docMk/>
            <pc:sldMk cId="3002563358" sldId="271"/>
            <ac:spMk id="2" creationId="{15D819A5-37BF-B282-D5BA-B3E0453F8AC8}"/>
          </ac:spMkLst>
        </pc:spChg>
        <pc:spChg chg="del">
          <ac:chgData name="Satvik Maurya" userId="f0a9fd12-f11d-4d44-a8fd-82ae626afb66" providerId="ADAL" clId="{0F7A8CE3-4E4D-492F-B1EF-119EE059E9BF}" dt="2023-05-26T19:51:08.833" v="521" actId="700"/>
          <ac:spMkLst>
            <pc:docMk/>
            <pc:sldMk cId="3002563358" sldId="271"/>
            <ac:spMk id="3" creationId="{EC1B35A1-C6EB-E6D1-0F55-A01EE826837D}"/>
          </ac:spMkLst>
        </pc:spChg>
        <pc:spChg chg="add mod">
          <ac:chgData name="Satvik Maurya" userId="f0a9fd12-f11d-4d44-a8fd-82ae626afb66" providerId="ADAL" clId="{0F7A8CE3-4E4D-492F-B1EF-119EE059E9BF}" dt="2023-05-26T19:51:46.684" v="554" actId="20577"/>
          <ac:spMkLst>
            <pc:docMk/>
            <pc:sldMk cId="3002563358" sldId="271"/>
            <ac:spMk id="4" creationId="{5B17333A-7069-4FF8-C5DC-0C22DA78B0FA}"/>
          </ac:spMkLst>
        </pc:spChg>
        <pc:spChg chg="add mod">
          <ac:chgData name="Satvik Maurya" userId="f0a9fd12-f11d-4d44-a8fd-82ae626afb66" providerId="ADAL" clId="{0F7A8CE3-4E4D-492F-B1EF-119EE059E9BF}" dt="2023-06-08T04:41:09.130" v="5416" actId="20577"/>
          <ac:spMkLst>
            <pc:docMk/>
            <pc:sldMk cId="3002563358" sldId="271"/>
            <ac:spMk id="6" creationId="{1E7076D5-8766-06B4-500B-BBA027695CB4}"/>
          </ac:spMkLst>
        </pc:spChg>
        <pc:spChg chg="mod">
          <ac:chgData name="Satvik Maurya" userId="f0a9fd12-f11d-4d44-a8fd-82ae626afb66" providerId="ADAL" clId="{0F7A8CE3-4E4D-492F-B1EF-119EE059E9BF}" dt="2023-05-31T04:57:37.935" v="2372" actId="255"/>
          <ac:spMkLst>
            <pc:docMk/>
            <pc:sldMk cId="3002563358" sldId="271"/>
            <ac:spMk id="8" creationId="{F5B0133F-58F3-1DF3-B29E-FC37A1DE73EE}"/>
          </ac:spMkLst>
        </pc:spChg>
        <pc:grpChg chg="add mod">
          <ac:chgData name="Satvik Maurya" userId="f0a9fd12-f11d-4d44-a8fd-82ae626afb66" providerId="ADAL" clId="{0F7A8CE3-4E4D-492F-B1EF-119EE059E9BF}" dt="2023-05-31T04:57:32.997" v="2371" actId="1076"/>
          <ac:grpSpMkLst>
            <pc:docMk/>
            <pc:sldMk cId="3002563358" sldId="271"/>
            <ac:grpSpMk id="7" creationId="{9CCB3044-3CCF-9A6A-1334-01ACBC219A1F}"/>
          </ac:grpSpMkLst>
        </pc:grpChg>
        <pc:graphicFrameChg chg="add mod">
          <ac:chgData name="Satvik Maurya" userId="f0a9fd12-f11d-4d44-a8fd-82ae626afb66" providerId="ADAL" clId="{0F7A8CE3-4E4D-492F-B1EF-119EE059E9BF}" dt="2023-05-31T04:57:29.751" v="2370" actId="1076"/>
          <ac:graphicFrameMkLst>
            <pc:docMk/>
            <pc:sldMk cId="3002563358" sldId="271"/>
            <ac:graphicFrameMk id="5" creationId="{C75CD580-740E-3AF5-68B9-8C7F327B1370}"/>
          </ac:graphicFrameMkLst>
        </pc:graphicFrameChg>
        <pc:cxnChg chg="mod">
          <ac:chgData name="Satvik Maurya" userId="f0a9fd12-f11d-4d44-a8fd-82ae626afb66" providerId="ADAL" clId="{0F7A8CE3-4E4D-492F-B1EF-119EE059E9BF}" dt="2023-05-26T19:51:59.748" v="555"/>
          <ac:cxnSpMkLst>
            <pc:docMk/>
            <pc:sldMk cId="3002563358" sldId="271"/>
            <ac:cxnSpMk id="9" creationId="{E74318E5-02B7-623F-6A6F-321CA676AE30}"/>
          </ac:cxnSpMkLst>
        </pc:cxnChg>
      </pc:sldChg>
      <pc:sldChg chg="addSp delSp modSp new mod delAnim modAnim modNotesTx">
        <pc:chgData name="Satvik Maurya" userId="f0a9fd12-f11d-4d44-a8fd-82ae626afb66" providerId="ADAL" clId="{0F7A8CE3-4E4D-492F-B1EF-119EE059E9BF}" dt="2023-06-13T18:30:40.494" v="6483" actId="20577"/>
        <pc:sldMkLst>
          <pc:docMk/>
          <pc:sldMk cId="1201767005" sldId="272"/>
        </pc:sldMkLst>
        <pc:spChg chg="mod">
          <ac:chgData name="Satvik Maurya" userId="f0a9fd12-f11d-4d44-a8fd-82ae626afb66" providerId="ADAL" clId="{0F7A8CE3-4E4D-492F-B1EF-119EE059E9BF}" dt="2023-06-08T04:38:48.332" v="5264" actId="20577"/>
          <ac:spMkLst>
            <pc:docMk/>
            <pc:sldMk cId="1201767005" sldId="272"/>
            <ac:spMk id="2" creationId="{8710FE3C-61B4-C3DA-FF3D-98B5C3D8CB72}"/>
          </ac:spMkLst>
        </pc:spChg>
        <pc:spChg chg="add mod">
          <ac:chgData name="Satvik Maurya" userId="f0a9fd12-f11d-4d44-a8fd-82ae626afb66" providerId="ADAL" clId="{0F7A8CE3-4E4D-492F-B1EF-119EE059E9BF}" dt="2023-06-13T02:37:17.208" v="5458" actId="1076"/>
          <ac:spMkLst>
            <pc:docMk/>
            <pc:sldMk cId="1201767005" sldId="272"/>
            <ac:spMk id="3" creationId="{AA47F1B1-025C-CCB9-D038-D009FA55E92B}"/>
          </ac:spMkLst>
        </pc:spChg>
        <pc:spChg chg="add mod">
          <ac:chgData name="Satvik Maurya" userId="f0a9fd12-f11d-4d44-a8fd-82ae626afb66" providerId="ADAL" clId="{0F7A8CE3-4E4D-492F-B1EF-119EE059E9BF}" dt="2023-05-31T19:31:27.352" v="3927" actId="1076"/>
          <ac:spMkLst>
            <pc:docMk/>
            <pc:sldMk cId="1201767005" sldId="272"/>
            <ac:spMk id="4" creationId="{E64F92F9-FE82-72F3-5C2B-062F93E25012}"/>
          </ac:spMkLst>
        </pc:spChg>
        <pc:spChg chg="add mod">
          <ac:chgData name="Satvik Maurya" userId="f0a9fd12-f11d-4d44-a8fd-82ae626afb66" providerId="ADAL" clId="{0F7A8CE3-4E4D-492F-B1EF-119EE059E9BF}" dt="2023-06-08T04:39:03.179" v="5300" actId="20577"/>
          <ac:spMkLst>
            <pc:docMk/>
            <pc:sldMk cId="1201767005" sldId="272"/>
            <ac:spMk id="5" creationId="{0EDA7051-9A86-5B6F-BC10-603C4FBD2659}"/>
          </ac:spMkLst>
        </pc:spChg>
        <pc:spChg chg="add del mod">
          <ac:chgData name="Satvik Maurya" userId="f0a9fd12-f11d-4d44-a8fd-82ae626afb66" providerId="ADAL" clId="{0F7A8CE3-4E4D-492F-B1EF-119EE059E9BF}" dt="2023-05-31T03:29:12.720" v="1876" actId="478"/>
          <ac:spMkLst>
            <pc:docMk/>
            <pc:sldMk cId="1201767005" sldId="272"/>
            <ac:spMk id="6" creationId="{2067A0FE-F467-A98D-0B70-BAA7A2D7209D}"/>
          </ac:spMkLst>
        </pc:spChg>
        <pc:spChg chg="add mod">
          <ac:chgData name="Satvik Maurya" userId="f0a9fd12-f11d-4d44-a8fd-82ae626afb66" providerId="ADAL" clId="{0F7A8CE3-4E4D-492F-B1EF-119EE059E9BF}" dt="2023-05-31T04:46:54.877" v="2308" actId="1076"/>
          <ac:spMkLst>
            <pc:docMk/>
            <pc:sldMk cId="1201767005" sldId="272"/>
            <ac:spMk id="7" creationId="{F9ED664B-A97A-5277-72CF-ABBAD135D80B}"/>
          </ac:spMkLst>
        </pc:spChg>
        <pc:spChg chg="add mod">
          <ac:chgData name="Satvik Maurya" userId="f0a9fd12-f11d-4d44-a8fd-82ae626afb66" providerId="ADAL" clId="{0F7A8CE3-4E4D-492F-B1EF-119EE059E9BF}" dt="2023-06-08T04:38:53.155" v="5274" actId="20577"/>
          <ac:spMkLst>
            <pc:docMk/>
            <pc:sldMk cId="1201767005" sldId="272"/>
            <ac:spMk id="9" creationId="{EB320D6D-9371-6DA5-F22E-B13FAA409D6D}"/>
          </ac:spMkLst>
        </pc:spChg>
        <pc:spChg chg="add mod">
          <ac:chgData name="Satvik Maurya" userId="f0a9fd12-f11d-4d44-a8fd-82ae626afb66" providerId="ADAL" clId="{0F7A8CE3-4E4D-492F-B1EF-119EE059E9BF}" dt="2023-05-31T20:27:07.342" v="4209" actId="1076"/>
          <ac:spMkLst>
            <pc:docMk/>
            <pc:sldMk cId="1201767005" sldId="272"/>
            <ac:spMk id="11" creationId="{5A13F848-4FBE-BEBE-3E60-A24EE55133F2}"/>
          </ac:spMkLst>
        </pc:spChg>
        <pc:spChg chg="add del mod">
          <ac:chgData name="Satvik Maurya" userId="f0a9fd12-f11d-4d44-a8fd-82ae626afb66" providerId="ADAL" clId="{0F7A8CE3-4E4D-492F-B1EF-119EE059E9BF}" dt="2023-05-31T04:34:51.339" v="2161" actId="478"/>
          <ac:spMkLst>
            <pc:docMk/>
            <pc:sldMk cId="1201767005" sldId="272"/>
            <ac:spMk id="12" creationId="{1BA3AC79-CBD3-8E89-D7FD-E80FD37E0E7A}"/>
          </ac:spMkLst>
        </pc:spChg>
        <pc:spChg chg="add mod">
          <ac:chgData name="Satvik Maurya" userId="f0a9fd12-f11d-4d44-a8fd-82ae626afb66" providerId="ADAL" clId="{0F7A8CE3-4E4D-492F-B1EF-119EE059E9BF}" dt="2023-05-31T20:27:07.342" v="4209" actId="1076"/>
          <ac:spMkLst>
            <pc:docMk/>
            <pc:sldMk cId="1201767005" sldId="272"/>
            <ac:spMk id="14" creationId="{2B5E8BCF-FB9B-B664-2756-8815F2EEC823}"/>
          </ac:spMkLst>
        </pc:spChg>
        <pc:spChg chg="add del mod">
          <ac:chgData name="Satvik Maurya" userId="f0a9fd12-f11d-4d44-a8fd-82ae626afb66" providerId="ADAL" clId="{0F7A8CE3-4E4D-492F-B1EF-119EE059E9BF}" dt="2023-05-31T04:37:27.227" v="2174" actId="478"/>
          <ac:spMkLst>
            <pc:docMk/>
            <pc:sldMk cId="1201767005" sldId="272"/>
            <ac:spMk id="16" creationId="{5913F7F9-F164-76DA-1C0C-8972D5E10B93}"/>
          </ac:spMkLst>
        </pc:spChg>
        <pc:spChg chg="add mod">
          <ac:chgData name="Satvik Maurya" userId="f0a9fd12-f11d-4d44-a8fd-82ae626afb66" providerId="ADAL" clId="{0F7A8CE3-4E4D-492F-B1EF-119EE059E9BF}" dt="2023-05-31T04:47:39.709" v="2314" actId="1076"/>
          <ac:spMkLst>
            <pc:docMk/>
            <pc:sldMk cId="1201767005" sldId="272"/>
            <ac:spMk id="18" creationId="{76947D3C-779E-FB9A-98F4-A3B14D1F138A}"/>
          </ac:spMkLst>
        </pc:spChg>
        <pc:spChg chg="add mod">
          <ac:chgData name="Satvik Maurya" userId="f0a9fd12-f11d-4d44-a8fd-82ae626afb66" providerId="ADAL" clId="{0F7A8CE3-4E4D-492F-B1EF-119EE059E9BF}" dt="2023-05-31T20:27:07.342" v="4209" actId="1076"/>
          <ac:spMkLst>
            <pc:docMk/>
            <pc:sldMk cId="1201767005" sldId="272"/>
            <ac:spMk id="19" creationId="{592CB1E5-BCAB-ED1B-35CA-529FE78103AE}"/>
          </ac:spMkLst>
        </pc:spChg>
        <pc:spChg chg="add mod">
          <ac:chgData name="Satvik Maurya" userId="f0a9fd12-f11d-4d44-a8fd-82ae626afb66" providerId="ADAL" clId="{0F7A8CE3-4E4D-492F-B1EF-119EE059E9BF}" dt="2023-05-31T04:38:51.810" v="2229" actId="1076"/>
          <ac:spMkLst>
            <pc:docMk/>
            <pc:sldMk cId="1201767005" sldId="272"/>
            <ac:spMk id="21" creationId="{13726DED-C605-A253-0019-4BEA168350B4}"/>
          </ac:spMkLst>
        </pc:spChg>
        <pc:spChg chg="mod">
          <ac:chgData name="Satvik Maurya" userId="f0a9fd12-f11d-4d44-a8fd-82ae626afb66" providerId="ADAL" clId="{0F7A8CE3-4E4D-492F-B1EF-119EE059E9BF}" dt="2023-05-31T19:31:24.796" v="3926" actId="1076"/>
          <ac:spMkLst>
            <pc:docMk/>
            <pc:sldMk cId="1201767005" sldId="272"/>
            <ac:spMk id="22" creationId="{61F65AE2-71C1-B931-638F-21529D451D4F}"/>
          </ac:spMkLst>
        </pc:spChg>
        <pc:spChg chg="add mod">
          <ac:chgData name="Satvik Maurya" userId="f0a9fd12-f11d-4d44-a8fd-82ae626afb66" providerId="ADAL" clId="{0F7A8CE3-4E4D-492F-B1EF-119EE059E9BF}" dt="2023-06-13T02:36:24.020" v="5428" actId="1076"/>
          <ac:spMkLst>
            <pc:docMk/>
            <pc:sldMk cId="1201767005" sldId="272"/>
            <ac:spMk id="26" creationId="{699706C6-DDAE-BC41-BB01-96B4ABA4E2F1}"/>
          </ac:spMkLst>
        </pc:spChg>
        <pc:spChg chg="add mod">
          <ac:chgData name="Satvik Maurya" userId="f0a9fd12-f11d-4d44-a8fd-82ae626afb66" providerId="ADAL" clId="{0F7A8CE3-4E4D-492F-B1EF-119EE059E9BF}" dt="2023-06-13T02:37:40.055" v="5464" actId="20577"/>
          <ac:spMkLst>
            <pc:docMk/>
            <pc:sldMk cId="1201767005" sldId="272"/>
            <ac:spMk id="29" creationId="{0D07308D-B1ED-C261-855B-B7503206D753}"/>
          </ac:spMkLst>
        </pc:spChg>
        <pc:spChg chg="add mod">
          <ac:chgData name="Satvik Maurya" userId="f0a9fd12-f11d-4d44-a8fd-82ae626afb66" providerId="ADAL" clId="{0F7A8CE3-4E4D-492F-B1EF-119EE059E9BF}" dt="2023-05-31T20:27:07.342" v="4209" actId="1076"/>
          <ac:spMkLst>
            <pc:docMk/>
            <pc:sldMk cId="1201767005" sldId="272"/>
            <ac:spMk id="40" creationId="{AB62F042-5857-2EEE-8E6C-D94C97F7EF76}"/>
          </ac:spMkLst>
        </pc:spChg>
        <pc:spChg chg="add del mod">
          <ac:chgData name="Satvik Maurya" userId="f0a9fd12-f11d-4d44-a8fd-82ae626afb66" providerId="ADAL" clId="{0F7A8CE3-4E4D-492F-B1EF-119EE059E9BF}" dt="2023-05-31T04:55:47.811" v="2359" actId="478"/>
          <ac:spMkLst>
            <pc:docMk/>
            <pc:sldMk cId="1201767005" sldId="272"/>
            <ac:spMk id="49" creationId="{764ACAAB-90FB-55E0-7E75-3D6AA858F6FF}"/>
          </ac:spMkLst>
        </pc:spChg>
        <pc:spChg chg="add mod">
          <ac:chgData name="Satvik Maurya" userId="f0a9fd12-f11d-4d44-a8fd-82ae626afb66" providerId="ADAL" clId="{0F7A8CE3-4E4D-492F-B1EF-119EE059E9BF}" dt="2023-06-07T16:08:49.212" v="4741" actId="1076"/>
          <ac:spMkLst>
            <pc:docMk/>
            <pc:sldMk cId="1201767005" sldId="272"/>
            <ac:spMk id="67" creationId="{F6CF56F1-6966-EC14-70FD-0B859BE5CE30}"/>
          </ac:spMkLst>
        </pc:spChg>
        <pc:graphicFrameChg chg="add del mod modGraphic">
          <ac:chgData name="Satvik Maurya" userId="f0a9fd12-f11d-4d44-a8fd-82ae626afb66" providerId="ADAL" clId="{0F7A8CE3-4E4D-492F-B1EF-119EE059E9BF}" dt="2023-05-31T04:40:53.442" v="2247" actId="478"/>
          <ac:graphicFrameMkLst>
            <pc:docMk/>
            <pc:sldMk cId="1201767005" sldId="272"/>
            <ac:graphicFrameMk id="54" creationId="{2EBB5A42-576A-B961-7282-2023E21F15AB}"/>
          </ac:graphicFrameMkLst>
        </pc:graphicFrameChg>
        <pc:graphicFrameChg chg="add mod modGraphic">
          <ac:chgData name="Satvik Maurya" userId="f0a9fd12-f11d-4d44-a8fd-82ae626afb66" providerId="ADAL" clId="{0F7A8CE3-4E4D-492F-B1EF-119EE059E9BF}" dt="2023-05-31T20:27:07.342" v="4209" actId="1076"/>
          <ac:graphicFrameMkLst>
            <pc:docMk/>
            <pc:sldMk cId="1201767005" sldId="272"/>
            <ac:graphicFrameMk id="55" creationId="{7381290F-0AF3-3D13-5927-3B3FE09CDF81}"/>
          </ac:graphicFrameMkLst>
        </pc:graphicFrameChg>
        <pc:picChg chg="add del mod">
          <ac:chgData name="Satvik Maurya" userId="f0a9fd12-f11d-4d44-a8fd-82ae626afb66" providerId="ADAL" clId="{0F7A8CE3-4E4D-492F-B1EF-119EE059E9BF}" dt="2023-05-31T03:29:10.426" v="1875" actId="478"/>
          <ac:picMkLst>
            <pc:docMk/>
            <pc:sldMk cId="1201767005" sldId="272"/>
            <ac:picMk id="3" creationId="{1BC22739-E238-896C-6594-AF26A708DE28}"/>
          </ac:picMkLst>
        </pc:picChg>
        <pc:picChg chg="add mod">
          <ac:chgData name="Satvik Maurya" userId="f0a9fd12-f11d-4d44-a8fd-82ae626afb66" providerId="ADAL" clId="{0F7A8CE3-4E4D-492F-B1EF-119EE059E9BF}" dt="2023-05-31T04:47:04.505" v="2309" actId="1076"/>
          <ac:picMkLst>
            <pc:docMk/>
            <pc:sldMk cId="1201767005" sldId="272"/>
            <ac:picMk id="30" creationId="{B06B1E9C-F199-037E-328D-E5BD19010D4B}"/>
          </ac:picMkLst>
        </pc:picChg>
        <pc:picChg chg="add del mod">
          <ac:chgData name="Satvik Maurya" userId="f0a9fd12-f11d-4d44-a8fd-82ae626afb66" providerId="ADAL" clId="{0F7A8CE3-4E4D-492F-B1EF-119EE059E9BF}" dt="2023-06-13T02:36:43.396" v="5429" actId="478"/>
          <ac:picMkLst>
            <pc:docMk/>
            <pc:sldMk cId="1201767005" sldId="272"/>
            <ac:picMk id="38" creationId="{5F230A95-6025-D52F-D1B4-1B1B4EB85FB2}"/>
          </ac:picMkLst>
        </pc:picChg>
        <pc:picChg chg="add mod modCrop">
          <ac:chgData name="Satvik Maurya" userId="f0a9fd12-f11d-4d44-a8fd-82ae626afb66" providerId="ADAL" clId="{0F7A8CE3-4E4D-492F-B1EF-119EE059E9BF}" dt="2023-05-31T20:27:07.342" v="4209" actId="1076"/>
          <ac:picMkLst>
            <pc:docMk/>
            <pc:sldMk cId="1201767005" sldId="272"/>
            <ac:picMk id="44" creationId="{DBB0B00D-8A89-D118-0D7F-8F95BE37E9B4}"/>
          </ac:picMkLst>
        </pc:picChg>
        <pc:cxnChg chg="add mod">
          <ac:chgData name="Satvik Maurya" userId="f0a9fd12-f11d-4d44-a8fd-82ae626afb66" providerId="ADAL" clId="{0F7A8CE3-4E4D-492F-B1EF-119EE059E9BF}" dt="2023-05-31T04:46:54.877" v="2308" actId="1076"/>
          <ac:cxnSpMkLst>
            <pc:docMk/>
            <pc:sldMk cId="1201767005" sldId="272"/>
            <ac:cxnSpMk id="8" creationId="{BFC4B68D-07E2-97F0-3EEF-FB01B362A9F6}"/>
          </ac:cxnSpMkLst>
        </pc:cxnChg>
        <pc:cxnChg chg="add mod">
          <ac:chgData name="Satvik Maurya" userId="f0a9fd12-f11d-4d44-a8fd-82ae626afb66" providerId="ADAL" clId="{0F7A8CE3-4E4D-492F-B1EF-119EE059E9BF}" dt="2023-05-31T04:47:39.709" v="2314" actId="1076"/>
          <ac:cxnSpMkLst>
            <pc:docMk/>
            <pc:sldMk cId="1201767005" sldId="272"/>
            <ac:cxnSpMk id="10" creationId="{4106644E-9FD8-D2D6-DCFC-349533B95BF2}"/>
          </ac:cxnSpMkLst>
        </pc:cxnChg>
        <pc:cxnChg chg="add mod">
          <ac:chgData name="Satvik Maurya" userId="f0a9fd12-f11d-4d44-a8fd-82ae626afb66" providerId="ADAL" clId="{0F7A8CE3-4E4D-492F-B1EF-119EE059E9BF}" dt="2023-05-31T20:27:07.342" v="4209" actId="1076"/>
          <ac:cxnSpMkLst>
            <pc:docMk/>
            <pc:sldMk cId="1201767005" sldId="272"/>
            <ac:cxnSpMk id="13" creationId="{77B06EF7-8586-41C6-B210-EA85F612FBC4}"/>
          </ac:cxnSpMkLst>
        </pc:cxnChg>
        <pc:cxnChg chg="add mod">
          <ac:chgData name="Satvik Maurya" userId="f0a9fd12-f11d-4d44-a8fd-82ae626afb66" providerId="ADAL" clId="{0F7A8CE3-4E4D-492F-B1EF-119EE059E9BF}" dt="2023-05-31T20:27:07.342" v="4209" actId="1076"/>
          <ac:cxnSpMkLst>
            <pc:docMk/>
            <pc:sldMk cId="1201767005" sldId="272"/>
            <ac:cxnSpMk id="15" creationId="{05EC5D84-F838-57F2-B2E5-DA9B96FDC30E}"/>
          </ac:cxnSpMkLst>
        </pc:cxnChg>
        <pc:cxnChg chg="add mod">
          <ac:chgData name="Satvik Maurya" userId="f0a9fd12-f11d-4d44-a8fd-82ae626afb66" providerId="ADAL" clId="{0F7A8CE3-4E4D-492F-B1EF-119EE059E9BF}" dt="2023-05-31T20:27:07.342" v="4209" actId="1076"/>
          <ac:cxnSpMkLst>
            <pc:docMk/>
            <pc:sldMk cId="1201767005" sldId="272"/>
            <ac:cxnSpMk id="17" creationId="{61F66F67-E989-EDC3-733E-DE3D09BD9056}"/>
          </ac:cxnSpMkLst>
        </pc:cxnChg>
        <pc:cxnChg chg="add mod">
          <ac:chgData name="Satvik Maurya" userId="f0a9fd12-f11d-4d44-a8fd-82ae626afb66" providerId="ADAL" clId="{0F7A8CE3-4E4D-492F-B1EF-119EE059E9BF}" dt="2023-05-31T04:47:31.124" v="2313" actId="1076"/>
          <ac:cxnSpMkLst>
            <pc:docMk/>
            <pc:sldMk cId="1201767005" sldId="272"/>
            <ac:cxnSpMk id="20" creationId="{16F2316D-0ABD-B022-947B-6AB439EAF3EF}"/>
          </ac:cxnSpMkLst>
        </pc:cxnChg>
        <pc:cxnChg chg="add mod">
          <ac:chgData name="Satvik Maurya" userId="f0a9fd12-f11d-4d44-a8fd-82ae626afb66" providerId="ADAL" clId="{0F7A8CE3-4E4D-492F-B1EF-119EE059E9BF}" dt="2023-05-31T20:27:07.342" v="4209" actId="1076"/>
          <ac:cxnSpMkLst>
            <pc:docMk/>
            <pc:sldMk cId="1201767005" sldId="272"/>
            <ac:cxnSpMk id="59" creationId="{06A7D6E5-0A4F-D6BA-F00D-D4D38ACD9487}"/>
          </ac:cxnSpMkLst>
        </pc:cxnChg>
      </pc:sldChg>
      <pc:sldChg chg="addSp delSp modSp new mod ord modShow">
        <pc:chgData name="Satvik Maurya" userId="f0a9fd12-f11d-4d44-a8fd-82ae626afb66" providerId="ADAL" clId="{0F7A8CE3-4E4D-492F-B1EF-119EE059E9BF}" dt="2023-05-31T23:40:40.695" v="4235"/>
        <pc:sldMkLst>
          <pc:docMk/>
          <pc:sldMk cId="114512010" sldId="273"/>
        </pc:sldMkLst>
        <pc:spChg chg="del">
          <ac:chgData name="Satvik Maurya" userId="f0a9fd12-f11d-4d44-a8fd-82ae626afb66" providerId="ADAL" clId="{0F7A8CE3-4E4D-492F-B1EF-119EE059E9BF}" dt="2023-05-26T19:56:24.116" v="560" actId="478"/>
          <ac:spMkLst>
            <pc:docMk/>
            <pc:sldMk cId="114512010" sldId="273"/>
            <ac:spMk id="2" creationId="{A09C4855-2D9D-699E-042F-0B987398E090}"/>
          </ac:spMkLst>
        </pc:spChg>
        <pc:spChg chg="del">
          <ac:chgData name="Satvik Maurya" userId="f0a9fd12-f11d-4d44-a8fd-82ae626afb66" providerId="ADAL" clId="{0F7A8CE3-4E4D-492F-B1EF-119EE059E9BF}" dt="2023-05-26T19:56:26.515" v="561" actId="478"/>
          <ac:spMkLst>
            <pc:docMk/>
            <pc:sldMk cId="114512010" sldId="273"/>
            <ac:spMk id="3" creationId="{2978D860-1DE3-727D-5115-E400F064C2DD}"/>
          </ac:spMkLst>
        </pc:spChg>
        <pc:spChg chg="add del mod">
          <ac:chgData name="Satvik Maurya" userId="f0a9fd12-f11d-4d44-a8fd-82ae626afb66" providerId="ADAL" clId="{0F7A8CE3-4E4D-492F-B1EF-119EE059E9BF}" dt="2023-05-26T19:56:56.628" v="566" actId="478"/>
          <ac:spMkLst>
            <pc:docMk/>
            <pc:sldMk cId="114512010" sldId="273"/>
            <ac:spMk id="4" creationId="{CDB0FE21-A57A-4806-4165-EAC920073042}"/>
          </ac:spMkLst>
        </pc:spChg>
        <pc:spChg chg="add del mod">
          <ac:chgData name="Satvik Maurya" userId="f0a9fd12-f11d-4d44-a8fd-82ae626afb66" providerId="ADAL" clId="{0F7A8CE3-4E4D-492F-B1EF-119EE059E9BF}" dt="2023-05-26T19:56:53.903" v="565" actId="478"/>
          <ac:spMkLst>
            <pc:docMk/>
            <pc:sldMk cId="114512010" sldId="273"/>
            <ac:spMk id="5" creationId="{6915891D-C3AC-A9A5-E373-3A483239F7B1}"/>
          </ac:spMkLst>
        </pc:spChg>
        <pc:spChg chg="add mod">
          <ac:chgData name="Satvik Maurya" userId="f0a9fd12-f11d-4d44-a8fd-82ae626afb66" providerId="ADAL" clId="{0F7A8CE3-4E4D-492F-B1EF-119EE059E9BF}" dt="2023-05-26T19:56:11.858" v="559" actId="14100"/>
          <ac:spMkLst>
            <pc:docMk/>
            <pc:sldMk cId="114512010" sldId="273"/>
            <ac:spMk id="8" creationId="{85543EEB-F4FA-C674-44C0-5ADBC89098AE}"/>
          </ac:spMkLst>
        </pc:spChg>
        <pc:spChg chg="add mod">
          <ac:chgData name="Satvik Maurya" userId="f0a9fd12-f11d-4d44-a8fd-82ae626afb66" providerId="ADAL" clId="{0F7A8CE3-4E4D-492F-B1EF-119EE059E9BF}" dt="2023-05-26T19:56:11.858" v="559" actId="14100"/>
          <ac:spMkLst>
            <pc:docMk/>
            <pc:sldMk cId="114512010" sldId="273"/>
            <ac:spMk id="9" creationId="{CA3EC1E3-9D19-DCBE-E2B3-33EFC4113055}"/>
          </ac:spMkLst>
        </pc:spChg>
        <pc:spChg chg="add mod">
          <ac:chgData name="Satvik Maurya" userId="f0a9fd12-f11d-4d44-a8fd-82ae626afb66" providerId="ADAL" clId="{0F7A8CE3-4E4D-492F-B1EF-119EE059E9BF}" dt="2023-05-26T19:56:11.858" v="559" actId="14100"/>
          <ac:spMkLst>
            <pc:docMk/>
            <pc:sldMk cId="114512010" sldId="273"/>
            <ac:spMk id="19" creationId="{DAFDC7EC-5385-E4D0-81DF-E8A5BA6AFE59}"/>
          </ac:spMkLst>
        </pc:spChg>
        <pc:spChg chg="add mod">
          <ac:chgData name="Satvik Maurya" userId="f0a9fd12-f11d-4d44-a8fd-82ae626afb66" providerId="ADAL" clId="{0F7A8CE3-4E4D-492F-B1EF-119EE059E9BF}" dt="2023-05-26T19:56:41.876" v="563" actId="255"/>
          <ac:spMkLst>
            <pc:docMk/>
            <pc:sldMk cId="114512010" sldId="273"/>
            <ac:spMk id="20" creationId="{14D44368-4EBB-303B-F8E1-DFEBE0648178}"/>
          </ac:spMkLst>
        </pc:spChg>
        <pc:spChg chg="add mod">
          <ac:chgData name="Satvik Maurya" userId="f0a9fd12-f11d-4d44-a8fd-82ae626afb66" providerId="ADAL" clId="{0F7A8CE3-4E4D-492F-B1EF-119EE059E9BF}" dt="2023-05-26T19:56:36.234" v="562" actId="255"/>
          <ac:spMkLst>
            <pc:docMk/>
            <pc:sldMk cId="114512010" sldId="273"/>
            <ac:spMk id="21" creationId="{3B695FD2-7A5F-0F65-DC6F-6420A7488E5C}"/>
          </ac:spMkLst>
        </pc:spChg>
        <pc:spChg chg="add mod">
          <ac:chgData name="Satvik Maurya" userId="f0a9fd12-f11d-4d44-a8fd-82ae626afb66" providerId="ADAL" clId="{0F7A8CE3-4E4D-492F-B1EF-119EE059E9BF}" dt="2023-05-26T19:57:04.201" v="567" actId="14100"/>
          <ac:spMkLst>
            <pc:docMk/>
            <pc:sldMk cId="114512010" sldId="273"/>
            <ac:spMk id="95" creationId="{2C8731B5-43D2-5D22-83F9-4A51A3A4528A}"/>
          </ac:spMkLst>
        </pc:spChg>
        <pc:grpChg chg="add mod">
          <ac:chgData name="Satvik Maurya" userId="f0a9fd12-f11d-4d44-a8fd-82ae626afb66" providerId="ADAL" clId="{0F7A8CE3-4E4D-492F-B1EF-119EE059E9BF}" dt="2023-05-26T19:56:11.858" v="559" actId="14100"/>
          <ac:grpSpMkLst>
            <pc:docMk/>
            <pc:sldMk cId="114512010" sldId="273"/>
            <ac:grpSpMk id="10" creationId="{419F32FC-99BF-1B6D-2FE1-AB7E6A940F93}"/>
          </ac:grpSpMkLst>
        </pc:grpChg>
        <pc:grpChg chg="mod">
          <ac:chgData name="Satvik Maurya" userId="f0a9fd12-f11d-4d44-a8fd-82ae626afb66" providerId="ADAL" clId="{0F7A8CE3-4E4D-492F-B1EF-119EE059E9BF}" dt="2023-05-26T19:55:56.023" v="558"/>
          <ac:grpSpMkLst>
            <pc:docMk/>
            <pc:sldMk cId="114512010" sldId="273"/>
            <ac:grpSpMk id="15" creationId="{68056392-0D26-A776-0974-6555E00596B5}"/>
          </ac:grpSpMkLst>
        </pc:grpChg>
        <pc:grpChg chg="add mod">
          <ac:chgData name="Satvik Maurya" userId="f0a9fd12-f11d-4d44-a8fd-82ae626afb66" providerId="ADAL" clId="{0F7A8CE3-4E4D-492F-B1EF-119EE059E9BF}" dt="2023-05-26T19:57:12.732" v="568" actId="1076"/>
          <ac:grpSpMkLst>
            <pc:docMk/>
            <pc:sldMk cId="114512010" sldId="273"/>
            <ac:grpSpMk id="22" creationId="{6D347B4C-055E-E945-2D1F-F28A66C86449}"/>
          </ac:grpSpMkLst>
        </pc:grpChg>
        <pc:grpChg chg="mod">
          <ac:chgData name="Satvik Maurya" userId="f0a9fd12-f11d-4d44-a8fd-82ae626afb66" providerId="ADAL" clId="{0F7A8CE3-4E4D-492F-B1EF-119EE059E9BF}" dt="2023-05-26T19:55:56.023" v="558"/>
          <ac:grpSpMkLst>
            <pc:docMk/>
            <pc:sldMk cId="114512010" sldId="273"/>
            <ac:grpSpMk id="23" creationId="{B9D73F55-989D-59C2-34A3-F0734DBACB6E}"/>
          </ac:grpSpMkLst>
        </pc:grpChg>
        <pc:grpChg chg="mod">
          <ac:chgData name="Satvik Maurya" userId="f0a9fd12-f11d-4d44-a8fd-82ae626afb66" providerId="ADAL" clId="{0F7A8CE3-4E4D-492F-B1EF-119EE059E9BF}" dt="2023-05-26T19:55:56.023" v="558"/>
          <ac:grpSpMkLst>
            <pc:docMk/>
            <pc:sldMk cId="114512010" sldId="273"/>
            <ac:grpSpMk id="24" creationId="{F94650A3-108F-BA1E-5C4A-59DCD7FAEA25}"/>
          </ac:grpSpMkLst>
        </pc:grpChg>
        <pc:grpChg chg="mod">
          <ac:chgData name="Satvik Maurya" userId="f0a9fd12-f11d-4d44-a8fd-82ae626afb66" providerId="ADAL" clId="{0F7A8CE3-4E4D-492F-B1EF-119EE059E9BF}" dt="2023-05-26T19:55:56.023" v="558"/>
          <ac:grpSpMkLst>
            <pc:docMk/>
            <pc:sldMk cId="114512010" sldId="273"/>
            <ac:grpSpMk id="25" creationId="{43D693FC-81D4-188B-F85F-D10DBE0E40B1}"/>
          </ac:grpSpMkLst>
        </pc:grpChg>
        <pc:grpChg chg="mod">
          <ac:chgData name="Satvik Maurya" userId="f0a9fd12-f11d-4d44-a8fd-82ae626afb66" providerId="ADAL" clId="{0F7A8CE3-4E4D-492F-B1EF-119EE059E9BF}" dt="2023-05-26T19:55:56.023" v="558"/>
          <ac:grpSpMkLst>
            <pc:docMk/>
            <pc:sldMk cId="114512010" sldId="273"/>
            <ac:grpSpMk id="26" creationId="{A19A0557-F35D-646B-91C2-0D4A4484DC88}"/>
          </ac:grpSpMkLst>
        </pc:grpChg>
        <pc:grpChg chg="mod">
          <ac:chgData name="Satvik Maurya" userId="f0a9fd12-f11d-4d44-a8fd-82ae626afb66" providerId="ADAL" clId="{0F7A8CE3-4E4D-492F-B1EF-119EE059E9BF}" dt="2023-05-26T19:55:56.023" v="558"/>
          <ac:grpSpMkLst>
            <pc:docMk/>
            <pc:sldMk cId="114512010" sldId="273"/>
            <ac:grpSpMk id="27" creationId="{EFEA6E4D-AE92-1367-9D2B-A40AB8040E0F}"/>
          </ac:grpSpMkLst>
        </pc:grpChg>
        <pc:grpChg chg="mod">
          <ac:chgData name="Satvik Maurya" userId="f0a9fd12-f11d-4d44-a8fd-82ae626afb66" providerId="ADAL" clId="{0F7A8CE3-4E4D-492F-B1EF-119EE059E9BF}" dt="2023-05-26T19:55:56.023" v="558"/>
          <ac:grpSpMkLst>
            <pc:docMk/>
            <pc:sldMk cId="114512010" sldId="273"/>
            <ac:grpSpMk id="28" creationId="{032A98C0-F553-71E3-CED6-56A34A87B4C1}"/>
          </ac:grpSpMkLst>
        </pc:grpChg>
        <pc:grpChg chg="mod">
          <ac:chgData name="Satvik Maurya" userId="f0a9fd12-f11d-4d44-a8fd-82ae626afb66" providerId="ADAL" clId="{0F7A8CE3-4E4D-492F-B1EF-119EE059E9BF}" dt="2023-05-26T19:55:56.023" v="558"/>
          <ac:grpSpMkLst>
            <pc:docMk/>
            <pc:sldMk cId="114512010" sldId="273"/>
            <ac:grpSpMk id="29" creationId="{1148053F-4E6F-866C-FF65-F6F11588CE9D}"/>
          </ac:grpSpMkLst>
        </pc:grpChg>
        <pc:grpChg chg="mod">
          <ac:chgData name="Satvik Maurya" userId="f0a9fd12-f11d-4d44-a8fd-82ae626afb66" providerId="ADAL" clId="{0F7A8CE3-4E4D-492F-B1EF-119EE059E9BF}" dt="2023-05-26T19:55:56.023" v="558"/>
          <ac:grpSpMkLst>
            <pc:docMk/>
            <pc:sldMk cId="114512010" sldId="273"/>
            <ac:grpSpMk id="30" creationId="{DBC73778-A19E-E04A-EA95-81BA5E4CBA2F}"/>
          </ac:grpSpMkLst>
        </pc:grpChg>
        <pc:grpChg chg="mod">
          <ac:chgData name="Satvik Maurya" userId="f0a9fd12-f11d-4d44-a8fd-82ae626afb66" providerId="ADAL" clId="{0F7A8CE3-4E4D-492F-B1EF-119EE059E9BF}" dt="2023-05-26T19:55:56.023" v="558"/>
          <ac:grpSpMkLst>
            <pc:docMk/>
            <pc:sldMk cId="114512010" sldId="273"/>
            <ac:grpSpMk id="35" creationId="{06A25120-1698-3FAB-4D81-61617B10B765}"/>
          </ac:grpSpMkLst>
        </pc:grpChg>
        <pc:grpChg chg="mod">
          <ac:chgData name="Satvik Maurya" userId="f0a9fd12-f11d-4d44-a8fd-82ae626afb66" providerId="ADAL" clId="{0F7A8CE3-4E4D-492F-B1EF-119EE059E9BF}" dt="2023-05-26T19:55:56.023" v="558"/>
          <ac:grpSpMkLst>
            <pc:docMk/>
            <pc:sldMk cId="114512010" sldId="273"/>
            <ac:grpSpMk id="43" creationId="{10CFB882-7890-D36D-14D1-45B2F602F439}"/>
          </ac:grpSpMkLst>
        </pc:grpChg>
        <pc:grpChg chg="mod">
          <ac:chgData name="Satvik Maurya" userId="f0a9fd12-f11d-4d44-a8fd-82ae626afb66" providerId="ADAL" clId="{0F7A8CE3-4E4D-492F-B1EF-119EE059E9BF}" dt="2023-05-26T19:55:56.023" v="558"/>
          <ac:grpSpMkLst>
            <pc:docMk/>
            <pc:sldMk cId="114512010" sldId="273"/>
            <ac:grpSpMk id="51" creationId="{726BCAA4-A810-5BD6-9650-44B6F3F9BD78}"/>
          </ac:grpSpMkLst>
        </pc:grpChg>
        <pc:grpChg chg="mod">
          <ac:chgData name="Satvik Maurya" userId="f0a9fd12-f11d-4d44-a8fd-82ae626afb66" providerId="ADAL" clId="{0F7A8CE3-4E4D-492F-B1EF-119EE059E9BF}" dt="2023-05-26T19:55:56.023" v="558"/>
          <ac:grpSpMkLst>
            <pc:docMk/>
            <pc:sldMk cId="114512010" sldId="273"/>
            <ac:grpSpMk id="59" creationId="{6FDF0535-6ADA-008F-4043-1D87E5758C30}"/>
          </ac:grpSpMkLst>
        </pc:grpChg>
        <pc:grpChg chg="mod">
          <ac:chgData name="Satvik Maurya" userId="f0a9fd12-f11d-4d44-a8fd-82ae626afb66" providerId="ADAL" clId="{0F7A8CE3-4E4D-492F-B1EF-119EE059E9BF}" dt="2023-05-26T19:55:56.023" v="558"/>
          <ac:grpSpMkLst>
            <pc:docMk/>
            <pc:sldMk cId="114512010" sldId="273"/>
            <ac:grpSpMk id="67" creationId="{B0A5C64C-E68A-5B22-2C80-00CC123001D2}"/>
          </ac:grpSpMkLst>
        </pc:grpChg>
        <pc:grpChg chg="mod">
          <ac:chgData name="Satvik Maurya" userId="f0a9fd12-f11d-4d44-a8fd-82ae626afb66" providerId="ADAL" clId="{0F7A8CE3-4E4D-492F-B1EF-119EE059E9BF}" dt="2023-05-26T19:55:56.023" v="558"/>
          <ac:grpSpMkLst>
            <pc:docMk/>
            <pc:sldMk cId="114512010" sldId="273"/>
            <ac:grpSpMk id="75" creationId="{53464006-84EF-07DD-5800-1DCBCC0E2B4E}"/>
          </ac:grpSpMkLst>
        </pc:grpChg>
        <pc:grpChg chg="mod">
          <ac:chgData name="Satvik Maurya" userId="f0a9fd12-f11d-4d44-a8fd-82ae626afb66" providerId="ADAL" clId="{0F7A8CE3-4E4D-492F-B1EF-119EE059E9BF}" dt="2023-05-26T19:55:56.023" v="558"/>
          <ac:grpSpMkLst>
            <pc:docMk/>
            <pc:sldMk cId="114512010" sldId="273"/>
            <ac:grpSpMk id="83" creationId="{0EF23082-5EEB-6590-0B1D-DCF0D9414BEA}"/>
          </ac:grpSpMkLst>
        </pc:grpChg>
        <pc:grpChg chg="mod">
          <ac:chgData name="Satvik Maurya" userId="f0a9fd12-f11d-4d44-a8fd-82ae626afb66" providerId="ADAL" clId="{0F7A8CE3-4E4D-492F-B1EF-119EE059E9BF}" dt="2023-05-26T19:55:56.023" v="558"/>
          <ac:grpSpMkLst>
            <pc:docMk/>
            <pc:sldMk cId="114512010" sldId="273"/>
            <ac:grpSpMk id="91" creationId="{A4A0FFAC-F403-65C6-B9FE-FBF70A5FCB41}"/>
          </ac:grpSpMkLst>
        </pc:grpChg>
        <pc:picChg chg="add mod">
          <ac:chgData name="Satvik Maurya" userId="f0a9fd12-f11d-4d44-a8fd-82ae626afb66" providerId="ADAL" clId="{0F7A8CE3-4E4D-492F-B1EF-119EE059E9BF}" dt="2023-05-26T19:56:11.858" v="559" actId="14100"/>
          <ac:picMkLst>
            <pc:docMk/>
            <pc:sldMk cId="114512010" sldId="273"/>
            <ac:picMk id="7" creationId="{4574F5BF-5F71-F715-3FC5-C89E15A76DCB}"/>
          </ac:picMkLst>
        </pc:picChg>
        <pc:picChg chg="mod">
          <ac:chgData name="Satvik Maurya" userId="f0a9fd12-f11d-4d44-a8fd-82ae626afb66" providerId="ADAL" clId="{0F7A8CE3-4E4D-492F-B1EF-119EE059E9BF}" dt="2023-05-26T19:55:56.023" v="558"/>
          <ac:picMkLst>
            <pc:docMk/>
            <pc:sldMk cId="114512010" sldId="273"/>
            <ac:picMk id="16" creationId="{693FA834-16BE-4C9E-3022-9DE11C7536D7}"/>
          </ac:picMkLst>
        </pc:picChg>
        <pc:picChg chg="mod">
          <ac:chgData name="Satvik Maurya" userId="f0a9fd12-f11d-4d44-a8fd-82ae626afb66" providerId="ADAL" clId="{0F7A8CE3-4E4D-492F-B1EF-119EE059E9BF}" dt="2023-05-26T19:55:56.023" v="558"/>
          <ac:picMkLst>
            <pc:docMk/>
            <pc:sldMk cId="114512010" sldId="273"/>
            <ac:picMk id="17" creationId="{CD760546-0E50-701D-12A0-C35C0D2F7845}"/>
          </ac:picMkLst>
        </pc:picChg>
        <pc:picChg chg="mod">
          <ac:chgData name="Satvik Maurya" userId="f0a9fd12-f11d-4d44-a8fd-82ae626afb66" providerId="ADAL" clId="{0F7A8CE3-4E4D-492F-B1EF-119EE059E9BF}" dt="2023-05-26T19:55:56.023" v="558"/>
          <ac:picMkLst>
            <pc:docMk/>
            <pc:sldMk cId="114512010" sldId="273"/>
            <ac:picMk id="18" creationId="{ECCAD23F-65A7-DA05-3444-AB2FBB5D39DC}"/>
          </ac:picMkLst>
        </pc:picChg>
        <pc:picChg chg="mod">
          <ac:chgData name="Satvik Maurya" userId="f0a9fd12-f11d-4d44-a8fd-82ae626afb66" providerId="ADAL" clId="{0F7A8CE3-4E4D-492F-B1EF-119EE059E9BF}" dt="2023-05-26T19:55:56.023" v="558"/>
          <ac:picMkLst>
            <pc:docMk/>
            <pc:sldMk cId="114512010" sldId="273"/>
            <ac:picMk id="36" creationId="{6C678E54-8D77-0381-F262-A23E6FE95DBF}"/>
          </ac:picMkLst>
        </pc:picChg>
        <pc:picChg chg="mod">
          <ac:chgData name="Satvik Maurya" userId="f0a9fd12-f11d-4d44-a8fd-82ae626afb66" providerId="ADAL" clId="{0F7A8CE3-4E4D-492F-B1EF-119EE059E9BF}" dt="2023-05-26T19:55:56.023" v="558"/>
          <ac:picMkLst>
            <pc:docMk/>
            <pc:sldMk cId="114512010" sldId="273"/>
            <ac:picMk id="37" creationId="{3B6FDABE-FE25-D70C-D5E5-0DE92B0CB0E5}"/>
          </ac:picMkLst>
        </pc:picChg>
        <pc:picChg chg="mod">
          <ac:chgData name="Satvik Maurya" userId="f0a9fd12-f11d-4d44-a8fd-82ae626afb66" providerId="ADAL" clId="{0F7A8CE3-4E4D-492F-B1EF-119EE059E9BF}" dt="2023-05-26T19:55:56.023" v="558"/>
          <ac:picMkLst>
            <pc:docMk/>
            <pc:sldMk cId="114512010" sldId="273"/>
            <ac:picMk id="38" creationId="{71E10F7C-864C-5583-7229-50B47382A4F8}"/>
          </ac:picMkLst>
        </pc:picChg>
        <pc:picChg chg="mod">
          <ac:chgData name="Satvik Maurya" userId="f0a9fd12-f11d-4d44-a8fd-82ae626afb66" providerId="ADAL" clId="{0F7A8CE3-4E4D-492F-B1EF-119EE059E9BF}" dt="2023-05-26T19:55:56.023" v="558"/>
          <ac:picMkLst>
            <pc:docMk/>
            <pc:sldMk cId="114512010" sldId="273"/>
            <ac:picMk id="44" creationId="{6191976E-7DEF-C8EC-9A09-8CC268AE5704}"/>
          </ac:picMkLst>
        </pc:picChg>
        <pc:picChg chg="mod">
          <ac:chgData name="Satvik Maurya" userId="f0a9fd12-f11d-4d44-a8fd-82ae626afb66" providerId="ADAL" clId="{0F7A8CE3-4E4D-492F-B1EF-119EE059E9BF}" dt="2023-05-26T19:55:56.023" v="558"/>
          <ac:picMkLst>
            <pc:docMk/>
            <pc:sldMk cId="114512010" sldId="273"/>
            <ac:picMk id="45" creationId="{4591FC87-7CD0-89FF-C4EB-CEF5A295D0F7}"/>
          </ac:picMkLst>
        </pc:picChg>
        <pc:picChg chg="mod">
          <ac:chgData name="Satvik Maurya" userId="f0a9fd12-f11d-4d44-a8fd-82ae626afb66" providerId="ADAL" clId="{0F7A8CE3-4E4D-492F-B1EF-119EE059E9BF}" dt="2023-05-26T19:55:56.023" v="558"/>
          <ac:picMkLst>
            <pc:docMk/>
            <pc:sldMk cId="114512010" sldId="273"/>
            <ac:picMk id="46" creationId="{15DEA994-9665-A4B2-D9CC-A9304722623D}"/>
          </ac:picMkLst>
        </pc:picChg>
        <pc:picChg chg="mod">
          <ac:chgData name="Satvik Maurya" userId="f0a9fd12-f11d-4d44-a8fd-82ae626afb66" providerId="ADAL" clId="{0F7A8CE3-4E4D-492F-B1EF-119EE059E9BF}" dt="2023-05-26T19:55:56.023" v="558"/>
          <ac:picMkLst>
            <pc:docMk/>
            <pc:sldMk cId="114512010" sldId="273"/>
            <ac:picMk id="52" creationId="{39A749C7-4E72-2463-E599-0DC8E705B594}"/>
          </ac:picMkLst>
        </pc:picChg>
        <pc:picChg chg="mod">
          <ac:chgData name="Satvik Maurya" userId="f0a9fd12-f11d-4d44-a8fd-82ae626afb66" providerId="ADAL" clId="{0F7A8CE3-4E4D-492F-B1EF-119EE059E9BF}" dt="2023-05-26T19:55:56.023" v="558"/>
          <ac:picMkLst>
            <pc:docMk/>
            <pc:sldMk cId="114512010" sldId="273"/>
            <ac:picMk id="53" creationId="{8C995D01-4A59-484E-3D47-DC8CA0D8F4DE}"/>
          </ac:picMkLst>
        </pc:picChg>
        <pc:picChg chg="mod">
          <ac:chgData name="Satvik Maurya" userId="f0a9fd12-f11d-4d44-a8fd-82ae626afb66" providerId="ADAL" clId="{0F7A8CE3-4E4D-492F-B1EF-119EE059E9BF}" dt="2023-05-26T19:55:56.023" v="558"/>
          <ac:picMkLst>
            <pc:docMk/>
            <pc:sldMk cId="114512010" sldId="273"/>
            <ac:picMk id="54" creationId="{CA4DAAF4-FF5E-E2B1-300E-13EAE3C27480}"/>
          </ac:picMkLst>
        </pc:picChg>
        <pc:picChg chg="mod">
          <ac:chgData name="Satvik Maurya" userId="f0a9fd12-f11d-4d44-a8fd-82ae626afb66" providerId="ADAL" clId="{0F7A8CE3-4E4D-492F-B1EF-119EE059E9BF}" dt="2023-05-26T19:55:56.023" v="558"/>
          <ac:picMkLst>
            <pc:docMk/>
            <pc:sldMk cId="114512010" sldId="273"/>
            <ac:picMk id="60" creationId="{4E9882A3-BA01-C884-BFA5-2AC6A7E4C29A}"/>
          </ac:picMkLst>
        </pc:picChg>
        <pc:picChg chg="mod">
          <ac:chgData name="Satvik Maurya" userId="f0a9fd12-f11d-4d44-a8fd-82ae626afb66" providerId="ADAL" clId="{0F7A8CE3-4E4D-492F-B1EF-119EE059E9BF}" dt="2023-05-26T19:55:56.023" v="558"/>
          <ac:picMkLst>
            <pc:docMk/>
            <pc:sldMk cId="114512010" sldId="273"/>
            <ac:picMk id="61" creationId="{C38AFD3F-ED73-DF3F-9979-5187B645A73B}"/>
          </ac:picMkLst>
        </pc:picChg>
        <pc:picChg chg="mod">
          <ac:chgData name="Satvik Maurya" userId="f0a9fd12-f11d-4d44-a8fd-82ae626afb66" providerId="ADAL" clId="{0F7A8CE3-4E4D-492F-B1EF-119EE059E9BF}" dt="2023-05-26T19:55:56.023" v="558"/>
          <ac:picMkLst>
            <pc:docMk/>
            <pc:sldMk cId="114512010" sldId="273"/>
            <ac:picMk id="62" creationId="{1A4BEA93-CC3B-6776-A031-B969E1C55D5E}"/>
          </ac:picMkLst>
        </pc:picChg>
        <pc:picChg chg="mod">
          <ac:chgData name="Satvik Maurya" userId="f0a9fd12-f11d-4d44-a8fd-82ae626afb66" providerId="ADAL" clId="{0F7A8CE3-4E4D-492F-B1EF-119EE059E9BF}" dt="2023-05-26T19:55:56.023" v="558"/>
          <ac:picMkLst>
            <pc:docMk/>
            <pc:sldMk cId="114512010" sldId="273"/>
            <ac:picMk id="68" creationId="{696939C9-DC1B-EB92-36C5-B617315A8513}"/>
          </ac:picMkLst>
        </pc:picChg>
        <pc:picChg chg="mod">
          <ac:chgData name="Satvik Maurya" userId="f0a9fd12-f11d-4d44-a8fd-82ae626afb66" providerId="ADAL" clId="{0F7A8CE3-4E4D-492F-B1EF-119EE059E9BF}" dt="2023-05-26T19:55:56.023" v="558"/>
          <ac:picMkLst>
            <pc:docMk/>
            <pc:sldMk cId="114512010" sldId="273"/>
            <ac:picMk id="69" creationId="{414AAE2D-52C4-A455-CD79-8CBAF5D818F1}"/>
          </ac:picMkLst>
        </pc:picChg>
        <pc:picChg chg="mod">
          <ac:chgData name="Satvik Maurya" userId="f0a9fd12-f11d-4d44-a8fd-82ae626afb66" providerId="ADAL" clId="{0F7A8CE3-4E4D-492F-B1EF-119EE059E9BF}" dt="2023-05-26T19:55:56.023" v="558"/>
          <ac:picMkLst>
            <pc:docMk/>
            <pc:sldMk cId="114512010" sldId="273"/>
            <ac:picMk id="70" creationId="{2D062C39-1A72-F724-DEFA-5110CB8AF2C6}"/>
          </ac:picMkLst>
        </pc:picChg>
        <pc:picChg chg="mod">
          <ac:chgData name="Satvik Maurya" userId="f0a9fd12-f11d-4d44-a8fd-82ae626afb66" providerId="ADAL" clId="{0F7A8CE3-4E4D-492F-B1EF-119EE059E9BF}" dt="2023-05-26T19:55:56.023" v="558"/>
          <ac:picMkLst>
            <pc:docMk/>
            <pc:sldMk cId="114512010" sldId="273"/>
            <ac:picMk id="76" creationId="{4E9F0AC4-5A90-BC19-24C2-0CA0EE86CDFE}"/>
          </ac:picMkLst>
        </pc:picChg>
        <pc:picChg chg="mod">
          <ac:chgData name="Satvik Maurya" userId="f0a9fd12-f11d-4d44-a8fd-82ae626afb66" providerId="ADAL" clId="{0F7A8CE3-4E4D-492F-B1EF-119EE059E9BF}" dt="2023-05-26T19:55:56.023" v="558"/>
          <ac:picMkLst>
            <pc:docMk/>
            <pc:sldMk cId="114512010" sldId="273"/>
            <ac:picMk id="77" creationId="{31EA00DA-FB2A-72A6-D955-9F1C14543DB1}"/>
          </ac:picMkLst>
        </pc:picChg>
        <pc:picChg chg="mod">
          <ac:chgData name="Satvik Maurya" userId="f0a9fd12-f11d-4d44-a8fd-82ae626afb66" providerId="ADAL" clId="{0F7A8CE3-4E4D-492F-B1EF-119EE059E9BF}" dt="2023-05-26T19:55:56.023" v="558"/>
          <ac:picMkLst>
            <pc:docMk/>
            <pc:sldMk cId="114512010" sldId="273"/>
            <ac:picMk id="78" creationId="{9242C374-D9D5-3C98-C7CA-5D6369FF281C}"/>
          </ac:picMkLst>
        </pc:picChg>
        <pc:picChg chg="mod">
          <ac:chgData name="Satvik Maurya" userId="f0a9fd12-f11d-4d44-a8fd-82ae626afb66" providerId="ADAL" clId="{0F7A8CE3-4E4D-492F-B1EF-119EE059E9BF}" dt="2023-05-26T19:55:56.023" v="558"/>
          <ac:picMkLst>
            <pc:docMk/>
            <pc:sldMk cId="114512010" sldId="273"/>
            <ac:picMk id="84" creationId="{73BD83F4-E22A-247E-804F-27FF7EA04341}"/>
          </ac:picMkLst>
        </pc:picChg>
        <pc:picChg chg="mod">
          <ac:chgData name="Satvik Maurya" userId="f0a9fd12-f11d-4d44-a8fd-82ae626afb66" providerId="ADAL" clId="{0F7A8CE3-4E4D-492F-B1EF-119EE059E9BF}" dt="2023-05-26T19:55:56.023" v="558"/>
          <ac:picMkLst>
            <pc:docMk/>
            <pc:sldMk cId="114512010" sldId="273"/>
            <ac:picMk id="85" creationId="{D74BF172-9094-D39F-A7A5-14589D948E97}"/>
          </ac:picMkLst>
        </pc:picChg>
        <pc:picChg chg="mod">
          <ac:chgData name="Satvik Maurya" userId="f0a9fd12-f11d-4d44-a8fd-82ae626afb66" providerId="ADAL" clId="{0F7A8CE3-4E4D-492F-B1EF-119EE059E9BF}" dt="2023-05-26T19:55:56.023" v="558"/>
          <ac:picMkLst>
            <pc:docMk/>
            <pc:sldMk cId="114512010" sldId="273"/>
            <ac:picMk id="86" creationId="{2D0B1205-0EF0-5DFB-105A-A98A7BB4D8BB}"/>
          </ac:picMkLst>
        </pc:picChg>
        <pc:picChg chg="mod">
          <ac:chgData name="Satvik Maurya" userId="f0a9fd12-f11d-4d44-a8fd-82ae626afb66" providerId="ADAL" clId="{0F7A8CE3-4E4D-492F-B1EF-119EE059E9BF}" dt="2023-05-26T19:55:56.023" v="558"/>
          <ac:picMkLst>
            <pc:docMk/>
            <pc:sldMk cId="114512010" sldId="273"/>
            <ac:picMk id="92" creationId="{9AECD508-8C07-3E92-DE9A-D3B42AD0AB46}"/>
          </ac:picMkLst>
        </pc:picChg>
        <pc:picChg chg="mod">
          <ac:chgData name="Satvik Maurya" userId="f0a9fd12-f11d-4d44-a8fd-82ae626afb66" providerId="ADAL" clId="{0F7A8CE3-4E4D-492F-B1EF-119EE059E9BF}" dt="2023-05-26T19:55:56.023" v="558"/>
          <ac:picMkLst>
            <pc:docMk/>
            <pc:sldMk cId="114512010" sldId="273"/>
            <ac:picMk id="93" creationId="{745E9587-A54D-BE81-AA2C-B887507BE6BC}"/>
          </ac:picMkLst>
        </pc:picChg>
        <pc:picChg chg="mod">
          <ac:chgData name="Satvik Maurya" userId="f0a9fd12-f11d-4d44-a8fd-82ae626afb66" providerId="ADAL" clId="{0F7A8CE3-4E4D-492F-B1EF-119EE059E9BF}" dt="2023-05-26T19:55:56.023" v="558"/>
          <ac:picMkLst>
            <pc:docMk/>
            <pc:sldMk cId="114512010" sldId="273"/>
            <ac:picMk id="94" creationId="{3136BBA3-A734-1B24-14EF-960EC184C8C4}"/>
          </ac:picMkLst>
        </pc:picChg>
        <pc:cxnChg chg="add mod">
          <ac:chgData name="Satvik Maurya" userId="f0a9fd12-f11d-4d44-a8fd-82ae626afb66" providerId="ADAL" clId="{0F7A8CE3-4E4D-492F-B1EF-119EE059E9BF}" dt="2023-05-26T19:56:11.858" v="559" actId="14100"/>
          <ac:cxnSpMkLst>
            <pc:docMk/>
            <pc:sldMk cId="114512010" sldId="273"/>
            <ac:cxnSpMk id="6" creationId="{7CD05581-8B1F-C7A1-0E23-D2ABABA6913B}"/>
          </ac:cxnSpMkLst>
        </pc:cxnChg>
        <pc:cxnChg chg="mod">
          <ac:chgData name="Satvik Maurya" userId="f0a9fd12-f11d-4d44-a8fd-82ae626afb66" providerId="ADAL" clId="{0F7A8CE3-4E4D-492F-B1EF-119EE059E9BF}" dt="2023-05-26T19:55:56.023" v="558"/>
          <ac:cxnSpMkLst>
            <pc:docMk/>
            <pc:sldMk cId="114512010" sldId="273"/>
            <ac:cxnSpMk id="11" creationId="{4AE74CE1-BE88-86CF-EEE5-D1A9FFF5BFFF}"/>
          </ac:cxnSpMkLst>
        </pc:cxnChg>
        <pc:cxnChg chg="mod">
          <ac:chgData name="Satvik Maurya" userId="f0a9fd12-f11d-4d44-a8fd-82ae626afb66" providerId="ADAL" clId="{0F7A8CE3-4E4D-492F-B1EF-119EE059E9BF}" dt="2023-05-26T19:55:56.023" v="558"/>
          <ac:cxnSpMkLst>
            <pc:docMk/>
            <pc:sldMk cId="114512010" sldId="273"/>
            <ac:cxnSpMk id="12" creationId="{45CA1706-4895-FD59-661E-8B8C52202F02}"/>
          </ac:cxnSpMkLst>
        </pc:cxnChg>
        <pc:cxnChg chg="mod">
          <ac:chgData name="Satvik Maurya" userId="f0a9fd12-f11d-4d44-a8fd-82ae626afb66" providerId="ADAL" clId="{0F7A8CE3-4E4D-492F-B1EF-119EE059E9BF}" dt="2023-05-26T19:55:56.023" v="558"/>
          <ac:cxnSpMkLst>
            <pc:docMk/>
            <pc:sldMk cId="114512010" sldId="273"/>
            <ac:cxnSpMk id="13" creationId="{CF88CF25-B1EB-A068-22AE-08F9A5C76BD9}"/>
          </ac:cxnSpMkLst>
        </pc:cxnChg>
        <pc:cxnChg chg="mod">
          <ac:chgData name="Satvik Maurya" userId="f0a9fd12-f11d-4d44-a8fd-82ae626afb66" providerId="ADAL" clId="{0F7A8CE3-4E4D-492F-B1EF-119EE059E9BF}" dt="2023-05-26T19:55:56.023" v="558"/>
          <ac:cxnSpMkLst>
            <pc:docMk/>
            <pc:sldMk cId="114512010" sldId="273"/>
            <ac:cxnSpMk id="14" creationId="{8944BB71-1977-B570-34DB-969C51AE5575}"/>
          </ac:cxnSpMkLst>
        </pc:cxnChg>
        <pc:cxnChg chg="mod">
          <ac:chgData name="Satvik Maurya" userId="f0a9fd12-f11d-4d44-a8fd-82ae626afb66" providerId="ADAL" clId="{0F7A8CE3-4E4D-492F-B1EF-119EE059E9BF}" dt="2023-05-26T19:55:56.023" v="558"/>
          <ac:cxnSpMkLst>
            <pc:docMk/>
            <pc:sldMk cId="114512010" sldId="273"/>
            <ac:cxnSpMk id="31" creationId="{7D923639-9904-4866-1CC4-D7110329CB72}"/>
          </ac:cxnSpMkLst>
        </pc:cxnChg>
        <pc:cxnChg chg="mod">
          <ac:chgData name="Satvik Maurya" userId="f0a9fd12-f11d-4d44-a8fd-82ae626afb66" providerId="ADAL" clId="{0F7A8CE3-4E4D-492F-B1EF-119EE059E9BF}" dt="2023-05-26T19:55:56.023" v="558"/>
          <ac:cxnSpMkLst>
            <pc:docMk/>
            <pc:sldMk cId="114512010" sldId="273"/>
            <ac:cxnSpMk id="32" creationId="{757DCEE0-E81A-70E5-D560-F51605CCF604}"/>
          </ac:cxnSpMkLst>
        </pc:cxnChg>
        <pc:cxnChg chg="mod">
          <ac:chgData name="Satvik Maurya" userId="f0a9fd12-f11d-4d44-a8fd-82ae626afb66" providerId="ADAL" clId="{0F7A8CE3-4E4D-492F-B1EF-119EE059E9BF}" dt="2023-05-26T19:55:56.023" v="558"/>
          <ac:cxnSpMkLst>
            <pc:docMk/>
            <pc:sldMk cId="114512010" sldId="273"/>
            <ac:cxnSpMk id="33" creationId="{F0F3F0C3-EBA3-ADDB-5114-38FCB75C53AF}"/>
          </ac:cxnSpMkLst>
        </pc:cxnChg>
        <pc:cxnChg chg="mod">
          <ac:chgData name="Satvik Maurya" userId="f0a9fd12-f11d-4d44-a8fd-82ae626afb66" providerId="ADAL" clId="{0F7A8CE3-4E4D-492F-B1EF-119EE059E9BF}" dt="2023-05-26T19:55:56.023" v="558"/>
          <ac:cxnSpMkLst>
            <pc:docMk/>
            <pc:sldMk cId="114512010" sldId="273"/>
            <ac:cxnSpMk id="34" creationId="{D4B7AE85-6130-2348-DBE8-FF42D4766C2A}"/>
          </ac:cxnSpMkLst>
        </pc:cxnChg>
        <pc:cxnChg chg="mod">
          <ac:chgData name="Satvik Maurya" userId="f0a9fd12-f11d-4d44-a8fd-82ae626afb66" providerId="ADAL" clId="{0F7A8CE3-4E4D-492F-B1EF-119EE059E9BF}" dt="2023-05-26T19:55:56.023" v="558"/>
          <ac:cxnSpMkLst>
            <pc:docMk/>
            <pc:sldMk cId="114512010" sldId="273"/>
            <ac:cxnSpMk id="39" creationId="{ED2327BA-CB89-0D67-0CC2-535DF2B30BC1}"/>
          </ac:cxnSpMkLst>
        </pc:cxnChg>
        <pc:cxnChg chg="mod">
          <ac:chgData name="Satvik Maurya" userId="f0a9fd12-f11d-4d44-a8fd-82ae626afb66" providerId="ADAL" clId="{0F7A8CE3-4E4D-492F-B1EF-119EE059E9BF}" dt="2023-05-26T19:55:56.023" v="558"/>
          <ac:cxnSpMkLst>
            <pc:docMk/>
            <pc:sldMk cId="114512010" sldId="273"/>
            <ac:cxnSpMk id="40" creationId="{4B0C9595-8BFF-847F-C2C8-64FCE7CC1CA3}"/>
          </ac:cxnSpMkLst>
        </pc:cxnChg>
        <pc:cxnChg chg="mod">
          <ac:chgData name="Satvik Maurya" userId="f0a9fd12-f11d-4d44-a8fd-82ae626afb66" providerId="ADAL" clId="{0F7A8CE3-4E4D-492F-B1EF-119EE059E9BF}" dt="2023-05-26T19:55:56.023" v="558"/>
          <ac:cxnSpMkLst>
            <pc:docMk/>
            <pc:sldMk cId="114512010" sldId="273"/>
            <ac:cxnSpMk id="41" creationId="{3B6CF09D-691C-E686-54E8-E08F3B33EE7A}"/>
          </ac:cxnSpMkLst>
        </pc:cxnChg>
        <pc:cxnChg chg="mod">
          <ac:chgData name="Satvik Maurya" userId="f0a9fd12-f11d-4d44-a8fd-82ae626afb66" providerId="ADAL" clId="{0F7A8CE3-4E4D-492F-B1EF-119EE059E9BF}" dt="2023-05-26T19:55:56.023" v="558"/>
          <ac:cxnSpMkLst>
            <pc:docMk/>
            <pc:sldMk cId="114512010" sldId="273"/>
            <ac:cxnSpMk id="42" creationId="{993110CF-9057-D103-4F41-E21715C51C00}"/>
          </ac:cxnSpMkLst>
        </pc:cxnChg>
        <pc:cxnChg chg="mod">
          <ac:chgData name="Satvik Maurya" userId="f0a9fd12-f11d-4d44-a8fd-82ae626afb66" providerId="ADAL" clId="{0F7A8CE3-4E4D-492F-B1EF-119EE059E9BF}" dt="2023-05-26T19:55:56.023" v="558"/>
          <ac:cxnSpMkLst>
            <pc:docMk/>
            <pc:sldMk cId="114512010" sldId="273"/>
            <ac:cxnSpMk id="47" creationId="{872A05CB-357D-8BFC-B92B-B6EB31E9582C}"/>
          </ac:cxnSpMkLst>
        </pc:cxnChg>
        <pc:cxnChg chg="mod">
          <ac:chgData name="Satvik Maurya" userId="f0a9fd12-f11d-4d44-a8fd-82ae626afb66" providerId="ADAL" clId="{0F7A8CE3-4E4D-492F-B1EF-119EE059E9BF}" dt="2023-05-26T19:55:56.023" v="558"/>
          <ac:cxnSpMkLst>
            <pc:docMk/>
            <pc:sldMk cId="114512010" sldId="273"/>
            <ac:cxnSpMk id="48" creationId="{3EC542E9-E987-0BC4-710A-B8BDDD838D6F}"/>
          </ac:cxnSpMkLst>
        </pc:cxnChg>
        <pc:cxnChg chg="mod">
          <ac:chgData name="Satvik Maurya" userId="f0a9fd12-f11d-4d44-a8fd-82ae626afb66" providerId="ADAL" clId="{0F7A8CE3-4E4D-492F-B1EF-119EE059E9BF}" dt="2023-05-26T19:55:56.023" v="558"/>
          <ac:cxnSpMkLst>
            <pc:docMk/>
            <pc:sldMk cId="114512010" sldId="273"/>
            <ac:cxnSpMk id="49" creationId="{FD17D8FC-1629-A7F8-E869-618A230EB593}"/>
          </ac:cxnSpMkLst>
        </pc:cxnChg>
        <pc:cxnChg chg="mod">
          <ac:chgData name="Satvik Maurya" userId="f0a9fd12-f11d-4d44-a8fd-82ae626afb66" providerId="ADAL" clId="{0F7A8CE3-4E4D-492F-B1EF-119EE059E9BF}" dt="2023-05-26T19:55:56.023" v="558"/>
          <ac:cxnSpMkLst>
            <pc:docMk/>
            <pc:sldMk cId="114512010" sldId="273"/>
            <ac:cxnSpMk id="50" creationId="{B1D25DC7-0E53-6BA2-EB9B-EDD58FBC4CB9}"/>
          </ac:cxnSpMkLst>
        </pc:cxnChg>
        <pc:cxnChg chg="mod">
          <ac:chgData name="Satvik Maurya" userId="f0a9fd12-f11d-4d44-a8fd-82ae626afb66" providerId="ADAL" clId="{0F7A8CE3-4E4D-492F-B1EF-119EE059E9BF}" dt="2023-05-26T19:55:56.023" v="558"/>
          <ac:cxnSpMkLst>
            <pc:docMk/>
            <pc:sldMk cId="114512010" sldId="273"/>
            <ac:cxnSpMk id="55" creationId="{20331993-9F58-77C4-6D3C-88712674DEED}"/>
          </ac:cxnSpMkLst>
        </pc:cxnChg>
        <pc:cxnChg chg="mod">
          <ac:chgData name="Satvik Maurya" userId="f0a9fd12-f11d-4d44-a8fd-82ae626afb66" providerId="ADAL" clId="{0F7A8CE3-4E4D-492F-B1EF-119EE059E9BF}" dt="2023-05-26T19:55:56.023" v="558"/>
          <ac:cxnSpMkLst>
            <pc:docMk/>
            <pc:sldMk cId="114512010" sldId="273"/>
            <ac:cxnSpMk id="56" creationId="{AF515853-CC93-B038-B43C-82CEC5AF640E}"/>
          </ac:cxnSpMkLst>
        </pc:cxnChg>
        <pc:cxnChg chg="mod">
          <ac:chgData name="Satvik Maurya" userId="f0a9fd12-f11d-4d44-a8fd-82ae626afb66" providerId="ADAL" clId="{0F7A8CE3-4E4D-492F-B1EF-119EE059E9BF}" dt="2023-05-26T19:55:56.023" v="558"/>
          <ac:cxnSpMkLst>
            <pc:docMk/>
            <pc:sldMk cId="114512010" sldId="273"/>
            <ac:cxnSpMk id="57" creationId="{0CD1C890-39CC-87F7-CF2B-DC33ADB409D4}"/>
          </ac:cxnSpMkLst>
        </pc:cxnChg>
        <pc:cxnChg chg="mod">
          <ac:chgData name="Satvik Maurya" userId="f0a9fd12-f11d-4d44-a8fd-82ae626afb66" providerId="ADAL" clId="{0F7A8CE3-4E4D-492F-B1EF-119EE059E9BF}" dt="2023-05-26T19:55:56.023" v="558"/>
          <ac:cxnSpMkLst>
            <pc:docMk/>
            <pc:sldMk cId="114512010" sldId="273"/>
            <ac:cxnSpMk id="58" creationId="{8E39A59E-6596-E605-68B1-8780FB517522}"/>
          </ac:cxnSpMkLst>
        </pc:cxnChg>
        <pc:cxnChg chg="mod">
          <ac:chgData name="Satvik Maurya" userId="f0a9fd12-f11d-4d44-a8fd-82ae626afb66" providerId="ADAL" clId="{0F7A8CE3-4E4D-492F-B1EF-119EE059E9BF}" dt="2023-05-26T19:55:56.023" v="558"/>
          <ac:cxnSpMkLst>
            <pc:docMk/>
            <pc:sldMk cId="114512010" sldId="273"/>
            <ac:cxnSpMk id="63" creationId="{F29A1A69-946B-6AA0-E309-5F7E551DE667}"/>
          </ac:cxnSpMkLst>
        </pc:cxnChg>
        <pc:cxnChg chg="mod">
          <ac:chgData name="Satvik Maurya" userId="f0a9fd12-f11d-4d44-a8fd-82ae626afb66" providerId="ADAL" clId="{0F7A8CE3-4E4D-492F-B1EF-119EE059E9BF}" dt="2023-05-26T19:55:56.023" v="558"/>
          <ac:cxnSpMkLst>
            <pc:docMk/>
            <pc:sldMk cId="114512010" sldId="273"/>
            <ac:cxnSpMk id="64" creationId="{F83CA47B-1266-0E55-AC59-336746791C2F}"/>
          </ac:cxnSpMkLst>
        </pc:cxnChg>
        <pc:cxnChg chg="mod">
          <ac:chgData name="Satvik Maurya" userId="f0a9fd12-f11d-4d44-a8fd-82ae626afb66" providerId="ADAL" clId="{0F7A8CE3-4E4D-492F-B1EF-119EE059E9BF}" dt="2023-05-26T19:55:56.023" v="558"/>
          <ac:cxnSpMkLst>
            <pc:docMk/>
            <pc:sldMk cId="114512010" sldId="273"/>
            <ac:cxnSpMk id="65" creationId="{9D6E87A9-70FB-12A4-6521-5E7BAED577BB}"/>
          </ac:cxnSpMkLst>
        </pc:cxnChg>
        <pc:cxnChg chg="mod">
          <ac:chgData name="Satvik Maurya" userId="f0a9fd12-f11d-4d44-a8fd-82ae626afb66" providerId="ADAL" clId="{0F7A8CE3-4E4D-492F-B1EF-119EE059E9BF}" dt="2023-05-26T19:55:56.023" v="558"/>
          <ac:cxnSpMkLst>
            <pc:docMk/>
            <pc:sldMk cId="114512010" sldId="273"/>
            <ac:cxnSpMk id="66" creationId="{FECA13C0-4EED-BD44-7A7B-9D3DCF1868ED}"/>
          </ac:cxnSpMkLst>
        </pc:cxnChg>
        <pc:cxnChg chg="mod">
          <ac:chgData name="Satvik Maurya" userId="f0a9fd12-f11d-4d44-a8fd-82ae626afb66" providerId="ADAL" clId="{0F7A8CE3-4E4D-492F-B1EF-119EE059E9BF}" dt="2023-05-26T19:55:56.023" v="558"/>
          <ac:cxnSpMkLst>
            <pc:docMk/>
            <pc:sldMk cId="114512010" sldId="273"/>
            <ac:cxnSpMk id="71" creationId="{ABD01D32-0712-7F94-D124-90F973116C35}"/>
          </ac:cxnSpMkLst>
        </pc:cxnChg>
        <pc:cxnChg chg="mod">
          <ac:chgData name="Satvik Maurya" userId="f0a9fd12-f11d-4d44-a8fd-82ae626afb66" providerId="ADAL" clId="{0F7A8CE3-4E4D-492F-B1EF-119EE059E9BF}" dt="2023-05-26T19:55:56.023" v="558"/>
          <ac:cxnSpMkLst>
            <pc:docMk/>
            <pc:sldMk cId="114512010" sldId="273"/>
            <ac:cxnSpMk id="72" creationId="{D66B1DA6-10C7-EEAA-2057-C02D10494691}"/>
          </ac:cxnSpMkLst>
        </pc:cxnChg>
        <pc:cxnChg chg="mod">
          <ac:chgData name="Satvik Maurya" userId="f0a9fd12-f11d-4d44-a8fd-82ae626afb66" providerId="ADAL" clId="{0F7A8CE3-4E4D-492F-B1EF-119EE059E9BF}" dt="2023-05-26T19:55:56.023" v="558"/>
          <ac:cxnSpMkLst>
            <pc:docMk/>
            <pc:sldMk cId="114512010" sldId="273"/>
            <ac:cxnSpMk id="73" creationId="{AD6A8E6C-9262-CE71-C8F7-B8CC81801744}"/>
          </ac:cxnSpMkLst>
        </pc:cxnChg>
        <pc:cxnChg chg="mod">
          <ac:chgData name="Satvik Maurya" userId="f0a9fd12-f11d-4d44-a8fd-82ae626afb66" providerId="ADAL" clId="{0F7A8CE3-4E4D-492F-B1EF-119EE059E9BF}" dt="2023-05-26T19:55:56.023" v="558"/>
          <ac:cxnSpMkLst>
            <pc:docMk/>
            <pc:sldMk cId="114512010" sldId="273"/>
            <ac:cxnSpMk id="74" creationId="{3A5380FE-783A-907A-AFA2-277785ACCCCA}"/>
          </ac:cxnSpMkLst>
        </pc:cxnChg>
        <pc:cxnChg chg="mod">
          <ac:chgData name="Satvik Maurya" userId="f0a9fd12-f11d-4d44-a8fd-82ae626afb66" providerId="ADAL" clId="{0F7A8CE3-4E4D-492F-B1EF-119EE059E9BF}" dt="2023-05-26T19:55:56.023" v="558"/>
          <ac:cxnSpMkLst>
            <pc:docMk/>
            <pc:sldMk cId="114512010" sldId="273"/>
            <ac:cxnSpMk id="79" creationId="{290C11E8-266F-3420-DF29-FB1BF080282F}"/>
          </ac:cxnSpMkLst>
        </pc:cxnChg>
        <pc:cxnChg chg="mod">
          <ac:chgData name="Satvik Maurya" userId="f0a9fd12-f11d-4d44-a8fd-82ae626afb66" providerId="ADAL" clId="{0F7A8CE3-4E4D-492F-B1EF-119EE059E9BF}" dt="2023-05-26T19:55:56.023" v="558"/>
          <ac:cxnSpMkLst>
            <pc:docMk/>
            <pc:sldMk cId="114512010" sldId="273"/>
            <ac:cxnSpMk id="80" creationId="{E805ED6D-564A-E788-92FE-2B5B5110F542}"/>
          </ac:cxnSpMkLst>
        </pc:cxnChg>
        <pc:cxnChg chg="mod">
          <ac:chgData name="Satvik Maurya" userId="f0a9fd12-f11d-4d44-a8fd-82ae626afb66" providerId="ADAL" clId="{0F7A8CE3-4E4D-492F-B1EF-119EE059E9BF}" dt="2023-05-26T19:55:56.023" v="558"/>
          <ac:cxnSpMkLst>
            <pc:docMk/>
            <pc:sldMk cId="114512010" sldId="273"/>
            <ac:cxnSpMk id="81" creationId="{CE4B2272-96C3-B66D-4611-43E9ADE42C6C}"/>
          </ac:cxnSpMkLst>
        </pc:cxnChg>
        <pc:cxnChg chg="mod">
          <ac:chgData name="Satvik Maurya" userId="f0a9fd12-f11d-4d44-a8fd-82ae626afb66" providerId="ADAL" clId="{0F7A8CE3-4E4D-492F-B1EF-119EE059E9BF}" dt="2023-05-26T19:55:56.023" v="558"/>
          <ac:cxnSpMkLst>
            <pc:docMk/>
            <pc:sldMk cId="114512010" sldId="273"/>
            <ac:cxnSpMk id="82" creationId="{AFFE5A96-06DC-72B0-8DBB-CA68CD279531}"/>
          </ac:cxnSpMkLst>
        </pc:cxnChg>
        <pc:cxnChg chg="mod">
          <ac:chgData name="Satvik Maurya" userId="f0a9fd12-f11d-4d44-a8fd-82ae626afb66" providerId="ADAL" clId="{0F7A8CE3-4E4D-492F-B1EF-119EE059E9BF}" dt="2023-05-26T19:55:56.023" v="558"/>
          <ac:cxnSpMkLst>
            <pc:docMk/>
            <pc:sldMk cId="114512010" sldId="273"/>
            <ac:cxnSpMk id="87" creationId="{B61F275B-6992-2C1F-0FAF-93554AF21D0B}"/>
          </ac:cxnSpMkLst>
        </pc:cxnChg>
        <pc:cxnChg chg="mod">
          <ac:chgData name="Satvik Maurya" userId="f0a9fd12-f11d-4d44-a8fd-82ae626afb66" providerId="ADAL" clId="{0F7A8CE3-4E4D-492F-B1EF-119EE059E9BF}" dt="2023-05-26T19:55:56.023" v="558"/>
          <ac:cxnSpMkLst>
            <pc:docMk/>
            <pc:sldMk cId="114512010" sldId="273"/>
            <ac:cxnSpMk id="88" creationId="{0802F419-7D79-C2F4-A066-AB47087520C3}"/>
          </ac:cxnSpMkLst>
        </pc:cxnChg>
        <pc:cxnChg chg="mod">
          <ac:chgData name="Satvik Maurya" userId="f0a9fd12-f11d-4d44-a8fd-82ae626afb66" providerId="ADAL" clId="{0F7A8CE3-4E4D-492F-B1EF-119EE059E9BF}" dt="2023-05-26T19:55:56.023" v="558"/>
          <ac:cxnSpMkLst>
            <pc:docMk/>
            <pc:sldMk cId="114512010" sldId="273"/>
            <ac:cxnSpMk id="89" creationId="{8D71594A-EE07-144C-1A51-3EBF0474F1A9}"/>
          </ac:cxnSpMkLst>
        </pc:cxnChg>
        <pc:cxnChg chg="mod">
          <ac:chgData name="Satvik Maurya" userId="f0a9fd12-f11d-4d44-a8fd-82ae626afb66" providerId="ADAL" clId="{0F7A8CE3-4E4D-492F-B1EF-119EE059E9BF}" dt="2023-05-26T19:55:56.023" v="558"/>
          <ac:cxnSpMkLst>
            <pc:docMk/>
            <pc:sldMk cId="114512010" sldId="273"/>
            <ac:cxnSpMk id="90" creationId="{F03D2212-3ED1-768F-19AD-C04B6C2242BF}"/>
          </ac:cxnSpMkLst>
        </pc:cxnChg>
      </pc:sldChg>
      <pc:sldChg chg="addSp delSp modSp new del mod modClrScheme chgLayout">
        <pc:chgData name="Satvik Maurya" userId="f0a9fd12-f11d-4d44-a8fd-82ae626afb66" providerId="ADAL" clId="{0F7A8CE3-4E4D-492F-B1EF-119EE059E9BF}" dt="2023-05-31T05:01:06.469" v="2506" actId="2696"/>
        <pc:sldMkLst>
          <pc:docMk/>
          <pc:sldMk cId="1311913382" sldId="274"/>
        </pc:sldMkLst>
        <pc:spChg chg="del mod ord">
          <ac:chgData name="Satvik Maurya" userId="f0a9fd12-f11d-4d44-a8fd-82ae626afb66" providerId="ADAL" clId="{0F7A8CE3-4E4D-492F-B1EF-119EE059E9BF}" dt="2023-05-26T20:08:41.389" v="657" actId="478"/>
          <ac:spMkLst>
            <pc:docMk/>
            <pc:sldMk cId="1311913382" sldId="274"/>
            <ac:spMk id="2" creationId="{2FF22447-077D-AB4D-BB4E-139DA275C6B7}"/>
          </ac:spMkLst>
        </pc:spChg>
        <pc:spChg chg="add del mod ord">
          <ac:chgData name="Satvik Maurya" userId="f0a9fd12-f11d-4d44-a8fd-82ae626afb66" providerId="ADAL" clId="{0F7A8CE3-4E4D-492F-B1EF-119EE059E9BF}" dt="2023-05-26T20:11:15.378" v="708" actId="478"/>
          <ac:spMkLst>
            <pc:docMk/>
            <pc:sldMk cId="1311913382" sldId="274"/>
            <ac:spMk id="4" creationId="{B438DDAF-C849-FFFA-49C6-0C889EC32730}"/>
          </ac:spMkLst>
        </pc:spChg>
        <pc:spChg chg="add del mod ord">
          <ac:chgData name="Satvik Maurya" userId="f0a9fd12-f11d-4d44-a8fd-82ae626afb66" providerId="ADAL" clId="{0F7A8CE3-4E4D-492F-B1EF-119EE059E9BF}" dt="2023-05-26T20:11:20.579" v="709" actId="700"/>
          <ac:spMkLst>
            <pc:docMk/>
            <pc:sldMk cId="1311913382" sldId="274"/>
            <ac:spMk id="5" creationId="{3580C478-9D14-09ED-6769-7A0A78510704}"/>
          </ac:spMkLst>
        </pc:spChg>
        <pc:spChg chg="add del mod ord">
          <ac:chgData name="Satvik Maurya" userId="f0a9fd12-f11d-4d44-a8fd-82ae626afb66" providerId="ADAL" clId="{0F7A8CE3-4E4D-492F-B1EF-119EE059E9BF}" dt="2023-05-26T20:11:20.579" v="709" actId="700"/>
          <ac:spMkLst>
            <pc:docMk/>
            <pc:sldMk cId="1311913382" sldId="274"/>
            <ac:spMk id="6" creationId="{D23A9C7D-0AC8-490F-8C0D-1529283B25D1}"/>
          </ac:spMkLst>
        </pc:spChg>
        <pc:spChg chg="add mod ord">
          <ac:chgData name="Satvik Maurya" userId="f0a9fd12-f11d-4d44-a8fd-82ae626afb66" providerId="ADAL" clId="{0F7A8CE3-4E4D-492F-B1EF-119EE059E9BF}" dt="2023-05-26T20:11:28.285" v="724" actId="20577"/>
          <ac:spMkLst>
            <pc:docMk/>
            <pc:sldMk cId="1311913382" sldId="274"/>
            <ac:spMk id="7" creationId="{51FDA155-BF57-6FF9-048E-466D584BB157}"/>
          </ac:spMkLst>
        </pc:spChg>
        <pc:graphicFrameChg chg="add mod modGraphic">
          <ac:chgData name="Satvik Maurya" userId="f0a9fd12-f11d-4d44-a8fd-82ae626afb66" providerId="ADAL" clId="{0F7A8CE3-4E4D-492F-B1EF-119EE059E9BF}" dt="2023-05-30T15:43:20.140" v="1861" actId="255"/>
          <ac:graphicFrameMkLst>
            <pc:docMk/>
            <pc:sldMk cId="1311913382" sldId="274"/>
            <ac:graphicFrameMk id="3" creationId="{AFC9D1FC-B07D-7BCE-1EEE-06F641A9A11B}"/>
          </ac:graphicFrameMkLst>
        </pc:graphicFrameChg>
      </pc:sldChg>
      <pc:sldChg chg="addSp delSp modSp new del mod delAnim modAnim">
        <pc:chgData name="Satvik Maurya" userId="f0a9fd12-f11d-4d44-a8fd-82ae626afb66" providerId="ADAL" clId="{0F7A8CE3-4E4D-492F-B1EF-119EE059E9BF}" dt="2023-05-26T20:04:45.459" v="628" actId="2696"/>
        <pc:sldMkLst>
          <pc:docMk/>
          <pc:sldMk cId="1655285518" sldId="274"/>
        </pc:sldMkLst>
        <pc:spChg chg="del">
          <ac:chgData name="Satvik Maurya" userId="f0a9fd12-f11d-4d44-a8fd-82ae626afb66" providerId="ADAL" clId="{0F7A8CE3-4E4D-492F-B1EF-119EE059E9BF}" dt="2023-05-26T20:03:22.552" v="605" actId="478"/>
          <ac:spMkLst>
            <pc:docMk/>
            <pc:sldMk cId="1655285518" sldId="274"/>
            <ac:spMk id="2" creationId="{F4622C9C-D21B-9C30-7D5B-43329460B125}"/>
          </ac:spMkLst>
        </pc:spChg>
        <pc:spChg chg="add mod">
          <ac:chgData name="Satvik Maurya" userId="f0a9fd12-f11d-4d44-a8fd-82ae626afb66" providerId="ADAL" clId="{0F7A8CE3-4E4D-492F-B1EF-119EE059E9BF}" dt="2023-05-26T20:03:45.157" v="609" actId="255"/>
          <ac:spMkLst>
            <pc:docMk/>
            <pc:sldMk cId="1655285518" sldId="274"/>
            <ac:spMk id="3" creationId="{CD289204-E0DC-37DA-59A8-CC6560889054}"/>
          </ac:spMkLst>
        </pc:spChg>
        <pc:spChg chg="add del mod">
          <ac:chgData name="Satvik Maurya" userId="f0a9fd12-f11d-4d44-a8fd-82ae626afb66" providerId="ADAL" clId="{0F7A8CE3-4E4D-492F-B1EF-119EE059E9BF}" dt="2023-05-26T20:04:40.192" v="627" actId="478"/>
          <ac:spMkLst>
            <pc:docMk/>
            <pc:sldMk cId="1655285518" sldId="274"/>
            <ac:spMk id="4" creationId="{6261A9B6-392B-D62F-6EB9-33A88AD4C1F6}"/>
          </ac:spMkLst>
        </pc:spChg>
        <pc:spChg chg="add mod">
          <ac:chgData name="Satvik Maurya" userId="f0a9fd12-f11d-4d44-a8fd-82ae626afb66" providerId="ADAL" clId="{0F7A8CE3-4E4D-492F-B1EF-119EE059E9BF}" dt="2023-05-26T20:03:23.461" v="606"/>
          <ac:spMkLst>
            <pc:docMk/>
            <pc:sldMk cId="1655285518" sldId="274"/>
            <ac:spMk id="5" creationId="{5D5C87C4-D545-C267-0C04-176EF9761902}"/>
          </ac:spMkLst>
        </pc:spChg>
        <pc:spChg chg="add mod">
          <ac:chgData name="Satvik Maurya" userId="f0a9fd12-f11d-4d44-a8fd-82ae626afb66" providerId="ADAL" clId="{0F7A8CE3-4E4D-492F-B1EF-119EE059E9BF}" dt="2023-05-26T20:03:38.703" v="607" actId="255"/>
          <ac:spMkLst>
            <pc:docMk/>
            <pc:sldMk cId="1655285518" sldId="274"/>
            <ac:spMk id="6" creationId="{DD9E5DE2-A1C6-C9A6-2F60-68D602C805BE}"/>
          </ac:spMkLst>
        </pc:spChg>
        <pc:spChg chg="add del mod">
          <ac:chgData name="Satvik Maurya" userId="f0a9fd12-f11d-4d44-a8fd-82ae626afb66" providerId="ADAL" clId="{0F7A8CE3-4E4D-492F-B1EF-119EE059E9BF}" dt="2023-05-26T20:04:13.872" v="618" actId="478"/>
          <ac:spMkLst>
            <pc:docMk/>
            <pc:sldMk cId="1655285518" sldId="274"/>
            <ac:spMk id="7" creationId="{5D907EC3-41B4-66EA-83C5-E55C6E5EAEB6}"/>
          </ac:spMkLst>
        </pc:spChg>
        <pc:spChg chg="add mod">
          <ac:chgData name="Satvik Maurya" userId="f0a9fd12-f11d-4d44-a8fd-82ae626afb66" providerId="ADAL" clId="{0F7A8CE3-4E4D-492F-B1EF-119EE059E9BF}" dt="2023-05-26T20:03:23.461" v="606"/>
          <ac:spMkLst>
            <pc:docMk/>
            <pc:sldMk cId="1655285518" sldId="274"/>
            <ac:spMk id="8" creationId="{908263C2-E765-B5F7-61E7-5718F074EF93}"/>
          </ac:spMkLst>
        </pc:spChg>
        <pc:spChg chg="add del mod">
          <ac:chgData name="Satvik Maurya" userId="f0a9fd12-f11d-4d44-a8fd-82ae626afb66" providerId="ADAL" clId="{0F7A8CE3-4E4D-492F-B1EF-119EE059E9BF}" dt="2023-05-26T20:04:36.963" v="625" actId="478"/>
          <ac:spMkLst>
            <pc:docMk/>
            <pc:sldMk cId="1655285518" sldId="274"/>
            <ac:spMk id="9" creationId="{CBC69C06-ACE0-5CFF-B26A-73BECA187F1B}"/>
          </ac:spMkLst>
        </pc:spChg>
      </pc:sldChg>
      <pc:sldChg chg="addSp modSp new mod modNotesTx">
        <pc:chgData name="Satvik Maurya" userId="f0a9fd12-f11d-4d44-a8fd-82ae626afb66" providerId="ADAL" clId="{0F7A8CE3-4E4D-492F-B1EF-119EE059E9BF}" dt="2023-06-13T18:36:50.950" v="7944" actId="20577"/>
        <pc:sldMkLst>
          <pc:docMk/>
          <pc:sldMk cId="1471510134" sldId="275"/>
        </pc:sldMkLst>
        <pc:spChg chg="mod">
          <ac:chgData name="Satvik Maurya" userId="f0a9fd12-f11d-4d44-a8fd-82ae626afb66" providerId="ADAL" clId="{0F7A8CE3-4E4D-492F-B1EF-119EE059E9BF}" dt="2023-06-13T18:36:50.950" v="7944" actId="20577"/>
          <ac:spMkLst>
            <pc:docMk/>
            <pc:sldMk cId="1471510134" sldId="275"/>
            <ac:spMk id="2" creationId="{6D298901-3B20-0421-72DE-21FDF19DAF3A}"/>
          </ac:spMkLst>
        </pc:spChg>
        <pc:spChg chg="add mod">
          <ac:chgData name="Satvik Maurya" userId="f0a9fd12-f11d-4d44-a8fd-82ae626afb66" providerId="ADAL" clId="{0F7A8CE3-4E4D-492F-B1EF-119EE059E9BF}" dt="2023-05-31T04:05:27.291" v="1897" actId="255"/>
          <ac:spMkLst>
            <pc:docMk/>
            <pc:sldMk cId="1471510134" sldId="275"/>
            <ac:spMk id="3" creationId="{F9A12C1A-7018-D710-0DE1-EFD754B15F3F}"/>
          </ac:spMkLst>
        </pc:spChg>
        <pc:spChg chg="mod">
          <ac:chgData name="Satvik Maurya" userId="f0a9fd12-f11d-4d44-a8fd-82ae626afb66" providerId="ADAL" clId="{0F7A8CE3-4E4D-492F-B1EF-119EE059E9BF}" dt="2023-05-26T20:14:18.057" v="941"/>
          <ac:spMkLst>
            <pc:docMk/>
            <pc:sldMk cId="1471510134" sldId="275"/>
            <ac:spMk id="5" creationId="{B6655C61-3653-AF89-60BC-8B4533B17E33}"/>
          </ac:spMkLst>
        </pc:spChg>
        <pc:spChg chg="mod">
          <ac:chgData name="Satvik Maurya" userId="f0a9fd12-f11d-4d44-a8fd-82ae626afb66" providerId="ADAL" clId="{0F7A8CE3-4E4D-492F-B1EF-119EE059E9BF}" dt="2023-05-26T20:14:18.057" v="941"/>
          <ac:spMkLst>
            <pc:docMk/>
            <pc:sldMk cId="1471510134" sldId="275"/>
            <ac:spMk id="6" creationId="{A7B702A2-DE80-16EE-B81B-A9ACD12E0224}"/>
          </ac:spMkLst>
        </pc:spChg>
        <pc:spChg chg="mod">
          <ac:chgData name="Satvik Maurya" userId="f0a9fd12-f11d-4d44-a8fd-82ae626afb66" providerId="ADAL" clId="{0F7A8CE3-4E4D-492F-B1EF-119EE059E9BF}" dt="2023-05-26T20:14:18.057" v="941"/>
          <ac:spMkLst>
            <pc:docMk/>
            <pc:sldMk cId="1471510134" sldId="275"/>
            <ac:spMk id="9" creationId="{DB107559-6E36-E383-4C6C-E6337FF67461}"/>
          </ac:spMkLst>
        </pc:spChg>
        <pc:spChg chg="mod">
          <ac:chgData name="Satvik Maurya" userId="f0a9fd12-f11d-4d44-a8fd-82ae626afb66" providerId="ADAL" clId="{0F7A8CE3-4E4D-492F-B1EF-119EE059E9BF}" dt="2023-06-08T04:39:33.130" v="5335" actId="20577"/>
          <ac:spMkLst>
            <pc:docMk/>
            <pc:sldMk cId="1471510134" sldId="275"/>
            <ac:spMk id="10" creationId="{393BE888-25C3-C6A3-3BC9-BB1AB3FA8F76}"/>
          </ac:spMkLst>
        </pc:spChg>
        <pc:spChg chg="mod">
          <ac:chgData name="Satvik Maurya" userId="f0a9fd12-f11d-4d44-a8fd-82ae626afb66" providerId="ADAL" clId="{0F7A8CE3-4E4D-492F-B1EF-119EE059E9BF}" dt="2023-05-26T20:14:18.057" v="941"/>
          <ac:spMkLst>
            <pc:docMk/>
            <pc:sldMk cId="1471510134" sldId="275"/>
            <ac:spMk id="11" creationId="{479AD802-DB54-F537-4364-956108AB1150}"/>
          </ac:spMkLst>
        </pc:spChg>
        <pc:spChg chg="mod">
          <ac:chgData name="Satvik Maurya" userId="f0a9fd12-f11d-4d44-a8fd-82ae626afb66" providerId="ADAL" clId="{0F7A8CE3-4E4D-492F-B1EF-119EE059E9BF}" dt="2023-06-07T18:59:55.039" v="4763" actId="1076"/>
          <ac:spMkLst>
            <pc:docMk/>
            <pc:sldMk cId="1471510134" sldId="275"/>
            <ac:spMk id="12" creationId="{48435C67-DC14-43E8-6F93-E69836DB4C6F}"/>
          </ac:spMkLst>
        </pc:spChg>
        <pc:spChg chg="mod">
          <ac:chgData name="Satvik Maurya" userId="f0a9fd12-f11d-4d44-a8fd-82ae626afb66" providerId="ADAL" clId="{0F7A8CE3-4E4D-492F-B1EF-119EE059E9BF}" dt="2023-06-07T19:00:00.739" v="4764" actId="1076"/>
          <ac:spMkLst>
            <pc:docMk/>
            <pc:sldMk cId="1471510134" sldId="275"/>
            <ac:spMk id="13" creationId="{64E71E9E-F8B1-DBBB-2223-F7DAF7F6B49F}"/>
          </ac:spMkLst>
        </pc:spChg>
        <pc:spChg chg="mod">
          <ac:chgData name="Satvik Maurya" userId="f0a9fd12-f11d-4d44-a8fd-82ae626afb66" providerId="ADAL" clId="{0F7A8CE3-4E4D-492F-B1EF-119EE059E9BF}" dt="2023-05-26T20:14:18.057" v="941"/>
          <ac:spMkLst>
            <pc:docMk/>
            <pc:sldMk cId="1471510134" sldId="275"/>
            <ac:spMk id="14" creationId="{24F06731-3CEC-5F20-9456-1378D068DBF0}"/>
          </ac:spMkLst>
        </pc:spChg>
        <pc:spChg chg="mod">
          <ac:chgData name="Satvik Maurya" userId="f0a9fd12-f11d-4d44-a8fd-82ae626afb66" providerId="ADAL" clId="{0F7A8CE3-4E4D-492F-B1EF-119EE059E9BF}" dt="2023-05-26T20:14:18.057" v="941"/>
          <ac:spMkLst>
            <pc:docMk/>
            <pc:sldMk cId="1471510134" sldId="275"/>
            <ac:spMk id="15" creationId="{97B99BF1-F680-5F4F-1F31-E6BF5833EEEA}"/>
          </ac:spMkLst>
        </pc:spChg>
        <pc:spChg chg="mod">
          <ac:chgData name="Satvik Maurya" userId="f0a9fd12-f11d-4d44-a8fd-82ae626afb66" providerId="ADAL" clId="{0F7A8CE3-4E4D-492F-B1EF-119EE059E9BF}" dt="2023-05-26T20:14:18.057" v="941"/>
          <ac:spMkLst>
            <pc:docMk/>
            <pc:sldMk cId="1471510134" sldId="275"/>
            <ac:spMk id="16" creationId="{62929B79-7304-7E5A-F58D-BAFF4DB440F6}"/>
          </ac:spMkLst>
        </pc:spChg>
        <pc:spChg chg="mod">
          <ac:chgData name="Satvik Maurya" userId="f0a9fd12-f11d-4d44-a8fd-82ae626afb66" providerId="ADAL" clId="{0F7A8CE3-4E4D-492F-B1EF-119EE059E9BF}" dt="2023-05-26T20:14:18.057" v="941"/>
          <ac:spMkLst>
            <pc:docMk/>
            <pc:sldMk cId="1471510134" sldId="275"/>
            <ac:spMk id="17" creationId="{013ECFE7-68B8-D76F-F856-15FD1ABBF0C2}"/>
          </ac:spMkLst>
        </pc:spChg>
        <pc:spChg chg="mod">
          <ac:chgData name="Satvik Maurya" userId="f0a9fd12-f11d-4d44-a8fd-82ae626afb66" providerId="ADAL" clId="{0F7A8CE3-4E4D-492F-B1EF-119EE059E9BF}" dt="2023-05-26T20:14:18.057" v="941"/>
          <ac:spMkLst>
            <pc:docMk/>
            <pc:sldMk cId="1471510134" sldId="275"/>
            <ac:spMk id="18" creationId="{0CFCAB8B-3C5E-4610-6580-2B8262BC2CE8}"/>
          </ac:spMkLst>
        </pc:spChg>
        <pc:spChg chg="mod">
          <ac:chgData name="Satvik Maurya" userId="f0a9fd12-f11d-4d44-a8fd-82ae626afb66" providerId="ADAL" clId="{0F7A8CE3-4E4D-492F-B1EF-119EE059E9BF}" dt="2023-05-26T20:14:18.057" v="941"/>
          <ac:spMkLst>
            <pc:docMk/>
            <pc:sldMk cId="1471510134" sldId="275"/>
            <ac:spMk id="19" creationId="{EAAE261F-10F2-B1FE-76F4-8A0684C48BCA}"/>
          </ac:spMkLst>
        </pc:spChg>
        <pc:grpChg chg="add mod">
          <ac:chgData name="Satvik Maurya" userId="f0a9fd12-f11d-4d44-a8fd-82ae626afb66" providerId="ADAL" clId="{0F7A8CE3-4E4D-492F-B1EF-119EE059E9BF}" dt="2023-05-31T04:05:10.431" v="1894" actId="1076"/>
          <ac:grpSpMkLst>
            <pc:docMk/>
            <pc:sldMk cId="1471510134" sldId="275"/>
            <ac:grpSpMk id="4" creationId="{5C1C2685-6361-6977-0175-2B151B0BAAB5}"/>
          </ac:grpSpMkLst>
        </pc:grpChg>
        <pc:cxnChg chg="mod">
          <ac:chgData name="Satvik Maurya" userId="f0a9fd12-f11d-4d44-a8fd-82ae626afb66" providerId="ADAL" clId="{0F7A8CE3-4E4D-492F-B1EF-119EE059E9BF}" dt="2023-05-26T20:14:18.057" v="941"/>
          <ac:cxnSpMkLst>
            <pc:docMk/>
            <pc:sldMk cId="1471510134" sldId="275"/>
            <ac:cxnSpMk id="7" creationId="{47FE7BE3-6D79-1FD0-C873-E037C020DE31}"/>
          </ac:cxnSpMkLst>
        </pc:cxnChg>
        <pc:cxnChg chg="mod">
          <ac:chgData name="Satvik Maurya" userId="f0a9fd12-f11d-4d44-a8fd-82ae626afb66" providerId="ADAL" clId="{0F7A8CE3-4E4D-492F-B1EF-119EE059E9BF}" dt="2023-05-26T20:14:18.057" v="941"/>
          <ac:cxnSpMkLst>
            <pc:docMk/>
            <pc:sldMk cId="1471510134" sldId="275"/>
            <ac:cxnSpMk id="8" creationId="{EF7241FC-8247-0249-FDE6-EA7F052E1A98}"/>
          </ac:cxnSpMkLst>
        </pc:cxnChg>
      </pc:sldChg>
      <pc:sldChg chg="addSp delSp modSp new mod delAnim modAnim delCm modCm">
        <pc:chgData name="Satvik Maurya" userId="f0a9fd12-f11d-4d44-a8fd-82ae626afb66" providerId="ADAL" clId="{0F7A8CE3-4E4D-492F-B1EF-119EE059E9BF}" dt="2023-06-08T04:41:46.055" v="5418" actId="1076"/>
        <pc:sldMkLst>
          <pc:docMk/>
          <pc:sldMk cId="942839167" sldId="276"/>
        </pc:sldMkLst>
        <pc:spChg chg="mod">
          <ac:chgData name="Satvik Maurya" userId="f0a9fd12-f11d-4d44-a8fd-82ae626afb66" providerId="ADAL" clId="{0F7A8CE3-4E4D-492F-B1EF-119EE059E9BF}" dt="2023-05-31T05:05:36.577" v="2642" actId="20577"/>
          <ac:spMkLst>
            <pc:docMk/>
            <pc:sldMk cId="942839167" sldId="276"/>
            <ac:spMk id="2" creationId="{BA830408-D31B-4101-CB62-D558C824A6FE}"/>
          </ac:spMkLst>
        </pc:spChg>
        <pc:spChg chg="add mod">
          <ac:chgData name="Satvik Maurya" userId="f0a9fd12-f11d-4d44-a8fd-82ae626afb66" providerId="ADAL" clId="{0F7A8CE3-4E4D-492F-B1EF-119EE059E9BF}" dt="2023-05-31T05:46:40.200" v="3022" actId="1076"/>
          <ac:spMkLst>
            <pc:docMk/>
            <pc:sldMk cId="942839167" sldId="276"/>
            <ac:spMk id="3" creationId="{D1ED82FD-C728-1289-22CE-6ED1702D41EB}"/>
          </ac:spMkLst>
        </pc:spChg>
        <pc:spChg chg="add del mod">
          <ac:chgData name="Satvik Maurya" userId="f0a9fd12-f11d-4d44-a8fd-82ae626afb66" providerId="ADAL" clId="{0F7A8CE3-4E4D-492F-B1EF-119EE059E9BF}" dt="2023-06-06T00:46:37.945" v="4720" actId="478"/>
          <ac:spMkLst>
            <pc:docMk/>
            <pc:sldMk cId="942839167" sldId="276"/>
            <ac:spMk id="4" creationId="{656822A6-26DF-E5C4-5107-91551E298B4F}"/>
          </ac:spMkLst>
        </pc:spChg>
        <pc:spChg chg="add del mod">
          <ac:chgData name="Satvik Maurya" userId="f0a9fd12-f11d-4d44-a8fd-82ae626afb66" providerId="ADAL" clId="{0F7A8CE3-4E4D-492F-B1EF-119EE059E9BF}" dt="2023-05-31T05:04:09.585" v="2609" actId="478"/>
          <ac:spMkLst>
            <pc:docMk/>
            <pc:sldMk cId="942839167" sldId="276"/>
            <ac:spMk id="7" creationId="{0DE4C275-55F8-3181-ED88-AFC1A5F783AF}"/>
          </ac:spMkLst>
        </pc:spChg>
        <pc:spChg chg="add mod">
          <ac:chgData name="Satvik Maurya" userId="f0a9fd12-f11d-4d44-a8fd-82ae626afb66" providerId="ADAL" clId="{0F7A8CE3-4E4D-492F-B1EF-119EE059E9BF}" dt="2023-06-06T00:46:38.796" v="4721"/>
          <ac:spMkLst>
            <pc:docMk/>
            <pc:sldMk cId="942839167" sldId="276"/>
            <ac:spMk id="7" creationId="{B13AEDFE-44ED-561C-D962-04FB05B30540}"/>
          </ac:spMkLst>
        </pc:spChg>
        <pc:spChg chg="add mod">
          <ac:chgData name="Satvik Maurya" userId="f0a9fd12-f11d-4d44-a8fd-82ae626afb66" providerId="ADAL" clId="{0F7A8CE3-4E4D-492F-B1EF-119EE059E9BF}" dt="2023-06-06T00:46:38.796" v="4721"/>
          <ac:spMkLst>
            <pc:docMk/>
            <pc:sldMk cId="942839167" sldId="276"/>
            <ac:spMk id="8" creationId="{B5864215-0F73-5573-6FF4-C822467C4E19}"/>
          </ac:spMkLst>
        </pc:spChg>
        <pc:spChg chg="add del mod">
          <ac:chgData name="Satvik Maurya" userId="f0a9fd12-f11d-4d44-a8fd-82ae626afb66" providerId="ADAL" clId="{0F7A8CE3-4E4D-492F-B1EF-119EE059E9BF}" dt="2023-05-31T05:04:11.593" v="2610" actId="478"/>
          <ac:spMkLst>
            <pc:docMk/>
            <pc:sldMk cId="942839167" sldId="276"/>
            <ac:spMk id="10" creationId="{5512118C-32E8-757C-6631-70F9AB5FBF57}"/>
          </ac:spMkLst>
        </pc:spChg>
        <pc:spChg chg="add mod">
          <ac:chgData name="Satvik Maurya" userId="f0a9fd12-f11d-4d44-a8fd-82ae626afb66" providerId="ADAL" clId="{0F7A8CE3-4E4D-492F-B1EF-119EE059E9BF}" dt="2023-05-31T05:46:40.200" v="3022" actId="1076"/>
          <ac:spMkLst>
            <pc:docMk/>
            <pc:sldMk cId="942839167" sldId="276"/>
            <ac:spMk id="12" creationId="{D741DEAF-392C-ED89-21E3-A34E86CCF62F}"/>
          </ac:spMkLst>
        </pc:spChg>
        <pc:spChg chg="add del mod">
          <ac:chgData name="Satvik Maurya" userId="f0a9fd12-f11d-4d44-a8fd-82ae626afb66" providerId="ADAL" clId="{0F7A8CE3-4E4D-492F-B1EF-119EE059E9BF}" dt="2023-05-31T05:03:23.529" v="2597" actId="478"/>
          <ac:spMkLst>
            <pc:docMk/>
            <pc:sldMk cId="942839167" sldId="276"/>
            <ac:spMk id="13" creationId="{8E99384E-54A8-7D71-1703-74AC46D5AAF4}"/>
          </ac:spMkLst>
        </pc:spChg>
        <pc:spChg chg="add mod">
          <ac:chgData name="Satvik Maurya" userId="f0a9fd12-f11d-4d44-a8fd-82ae626afb66" providerId="ADAL" clId="{0F7A8CE3-4E4D-492F-B1EF-119EE059E9BF}" dt="2023-05-31T05:46:40.200" v="3022" actId="1076"/>
          <ac:spMkLst>
            <pc:docMk/>
            <pc:sldMk cId="942839167" sldId="276"/>
            <ac:spMk id="33" creationId="{989892DA-50C6-1677-5103-8A0ED7433218}"/>
          </ac:spMkLst>
        </pc:spChg>
        <pc:spChg chg="add mod">
          <ac:chgData name="Satvik Maurya" userId="f0a9fd12-f11d-4d44-a8fd-82ae626afb66" providerId="ADAL" clId="{0F7A8CE3-4E4D-492F-B1EF-119EE059E9BF}" dt="2023-05-31T05:46:40.200" v="3022" actId="1076"/>
          <ac:spMkLst>
            <pc:docMk/>
            <pc:sldMk cId="942839167" sldId="276"/>
            <ac:spMk id="34" creationId="{A232CCC4-E7F6-F2A9-DD0F-BF3CBE00EFEE}"/>
          </ac:spMkLst>
        </pc:spChg>
        <pc:spChg chg="add del mod">
          <ac:chgData name="Satvik Maurya" userId="f0a9fd12-f11d-4d44-a8fd-82ae626afb66" providerId="ADAL" clId="{0F7A8CE3-4E4D-492F-B1EF-119EE059E9BF}" dt="2023-06-06T00:46:37.945" v="4720" actId="478"/>
          <ac:spMkLst>
            <pc:docMk/>
            <pc:sldMk cId="942839167" sldId="276"/>
            <ac:spMk id="45" creationId="{BE220A55-3987-04CF-0F6A-21F66CB2697F}"/>
          </ac:spMkLst>
        </pc:spChg>
        <pc:picChg chg="add del mod modCrop">
          <ac:chgData name="Satvik Maurya" userId="f0a9fd12-f11d-4d44-a8fd-82ae626afb66" providerId="ADAL" clId="{0F7A8CE3-4E4D-492F-B1EF-119EE059E9BF}" dt="2023-05-31T05:03:10.064" v="2594" actId="478"/>
          <ac:picMkLst>
            <pc:docMk/>
            <pc:sldMk cId="942839167" sldId="276"/>
            <ac:picMk id="4" creationId="{AB566379-759C-B38F-B1D4-B17648CCD1B1}"/>
          </ac:picMkLst>
        </pc:picChg>
        <pc:picChg chg="add mod">
          <ac:chgData name="Satvik Maurya" userId="f0a9fd12-f11d-4d44-a8fd-82ae626afb66" providerId="ADAL" clId="{0F7A8CE3-4E4D-492F-B1EF-119EE059E9BF}" dt="2023-05-31T05:03:54.875" v="2604" actId="1076"/>
          <ac:picMkLst>
            <pc:docMk/>
            <pc:sldMk cId="942839167" sldId="276"/>
            <ac:picMk id="6" creationId="{29CE1E6D-1BC1-4527-50E7-71CF3DF48902}"/>
          </ac:picMkLst>
        </pc:picChg>
        <pc:picChg chg="add mod">
          <ac:chgData name="Satvik Maurya" userId="f0a9fd12-f11d-4d44-a8fd-82ae626afb66" providerId="ADAL" clId="{0F7A8CE3-4E4D-492F-B1EF-119EE059E9BF}" dt="2023-06-08T04:41:46.055" v="5418" actId="1076"/>
          <ac:picMkLst>
            <pc:docMk/>
            <pc:sldMk cId="942839167" sldId="276"/>
            <ac:picMk id="9" creationId="{928E8DC6-4F1D-9EA7-79A2-3ABB6E4923CD}"/>
          </ac:picMkLst>
        </pc:picChg>
        <pc:picChg chg="add del mod">
          <ac:chgData name="Satvik Maurya" userId="f0a9fd12-f11d-4d44-a8fd-82ae626afb66" providerId="ADAL" clId="{0F7A8CE3-4E4D-492F-B1EF-119EE059E9BF}" dt="2023-05-31T05:03:59.721" v="2605" actId="478"/>
          <ac:picMkLst>
            <pc:docMk/>
            <pc:sldMk cId="942839167" sldId="276"/>
            <ac:picMk id="14" creationId="{D62E8BAE-31BB-5C26-FBF7-5CD6F27505B8}"/>
          </ac:picMkLst>
        </pc:picChg>
        <pc:picChg chg="add del mod">
          <ac:chgData name="Satvik Maurya" userId="f0a9fd12-f11d-4d44-a8fd-82ae626afb66" providerId="ADAL" clId="{0F7A8CE3-4E4D-492F-B1EF-119EE059E9BF}" dt="2023-05-31T05:03:36.296" v="2601" actId="478"/>
          <ac:picMkLst>
            <pc:docMk/>
            <pc:sldMk cId="942839167" sldId="276"/>
            <ac:picMk id="15" creationId="{0CEBB22C-664D-5AB8-34BB-D78F92F42956}"/>
          </ac:picMkLst>
        </pc:picChg>
        <pc:cxnChg chg="add mod">
          <ac:chgData name="Satvik Maurya" userId="f0a9fd12-f11d-4d44-a8fd-82ae626afb66" providerId="ADAL" clId="{0F7A8CE3-4E4D-492F-B1EF-119EE059E9BF}" dt="2023-05-31T05:46:40.200" v="3022" actId="1076"/>
          <ac:cxnSpMkLst>
            <pc:docMk/>
            <pc:sldMk cId="942839167" sldId="276"/>
            <ac:cxnSpMk id="5" creationId="{E618AF33-57AF-5B1A-FCFB-A2D0E8AC8AC7}"/>
          </ac:cxnSpMkLst>
        </pc:cxnChg>
        <pc:cxnChg chg="add del mod">
          <ac:chgData name="Satvik Maurya" userId="f0a9fd12-f11d-4d44-a8fd-82ae626afb66" providerId="ADAL" clId="{0F7A8CE3-4E4D-492F-B1EF-119EE059E9BF}" dt="2023-06-01T04:17:33.076" v="4240" actId="478"/>
          <ac:cxnSpMkLst>
            <pc:docMk/>
            <pc:sldMk cId="942839167" sldId="276"/>
            <ac:cxnSpMk id="7" creationId="{26DC6E08-F4EC-8C86-C8C4-95DC513A2EBA}"/>
          </ac:cxnSpMkLst>
        </pc:cxnChg>
        <pc:cxnChg chg="add del mod">
          <ac:chgData name="Satvik Maurya" userId="f0a9fd12-f11d-4d44-a8fd-82ae626afb66" providerId="ADAL" clId="{0F7A8CE3-4E4D-492F-B1EF-119EE059E9BF}" dt="2023-05-31T05:46:22.678" v="3020" actId="478"/>
          <ac:cxnSpMkLst>
            <pc:docMk/>
            <pc:sldMk cId="942839167" sldId="276"/>
            <ac:cxnSpMk id="8" creationId="{08188716-CFD0-DD8E-A148-E02EF0C6C0AE}"/>
          </ac:cxnSpMkLst>
        </pc:cxnChg>
        <pc:cxnChg chg="add del mod">
          <ac:chgData name="Satvik Maurya" userId="f0a9fd12-f11d-4d44-a8fd-82ae626afb66" providerId="ADAL" clId="{0F7A8CE3-4E4D-492F-B1EF-119EE059E9BF}" dt="2023-05-31T05:04:11.593" v="2610" actId="478"/>
          <ac:cxnSpMkLst>
            <pc:docMk/>
            <pc:sldMk cId="942839167" sldId="276"/>
            <ac:cxnSpMk id="9" creationId="{6F3B0E3A-219C-E3D9-28BA-1BE7AB0F7E2B}"/>
          </ac:cxnSpMkLst>
        </pc:cxnChg>
        <pc:cxnChg chg="add mod">
          <ac:chgData name="Satvik Maurya" userId="f0a9fd12-f11d-4d44-a8fd-82ae626afb66" providerId="ADAL" clId="{0F7A8CE3-4E4D-492F-B1EF-119EE059E9BF}" dt="2023-05-31T05:46:40.200" v="3022" actId="1076"/>
          <ac:cxnSpMkLst>
            <pc:docMk/>
            <pc:sldMk cId="942839167" sldId="276"/>
            <ac:cxnSpMk id="11" creationId="{DB36E010-09BE-B082-8F25-90C12941E837}"/>
          </ac:cxnSpMkLst>
        </pc:cxnChg>
        <pc:cxnChg chg="add del mod">
          <ac:chgData name="Satvik Maurya" userId="f0a9fd12-f11d-4d44-a8fd-82ae626afb66" providerId="ADAL" clId="{0F7A8CE3-4E4D-492F-B1EF-119EE059E9BF}" dt="2023-05-26T20:28:13.807" v="990" actId="478"/>
          <ac:cxnSpMkLst>
            <pc:docMk/>
            <pc:sldMk cId="942839167" sldId="276"/>
            <ac:cxnSpMk id="12" creationId="{92F20802-68A6-0328-71EC-730439A0964C}"/>
          </ac:cxnSpMkLst>
        </pc:cxnChg>
        <pc:cxnChg chg="add mod">
          <ac:chgData name="Satvik Maurya" userId="f0a9fd12-f11d-4d44-a8fd-82ae626afb66" providerId="ADAL" clId="{0F7A8CE3-4E4D-492F-B1EF-119EE059E9BF}" dt="2023-05-31T05:46:40.200" v="3022" actId="1076"/>
          <ac:cxnSpMkLst>
            <pc:docMk/>
            <pc:sldMk cId="942839167" sldId="276"/>
            <ac:cxnSpMk id="27" creationId="{E2B07063-43E5-620C-5168-6E93AF135DC0}"/>
          </ac:cxnSpMkLst>
        </pc:cxnChg>
        <pc:cxnChg chg="add del mod">
          <ac:chgData name="Satvik Maurya" userId="f0a9fd12-f11d-4d44-a8fd-82ae626afb66" providerId="ADAL" clId="{0F7A8CE3-4E4D-492F-B1EF-119EE059E9BF}" dt="2023-05-31T05:54:36.749" v="3163" actId="478"/>
          <ac:cxnSpMkLst>
            <pc:docMk/>
            <pc:sldMk cId="942839167" sldId="276"/>
            <ac:cxnSpMk id="42" creationId="{5B05B249-E078-C858-C693-F9D4BD5FDDED}"/>
          </ac:cxnSpMkLst>
        </pc:cxnChg>
        <pc:cxnChg chg="add mod">
          <ac:chgData name="Satvik Maurya" userId="f0a9fd12-f11d-4d44-a8fd-82ae626afb66" providerId="ADAL" clId="{0F7A8CE3-4E4D-492F-B1EF-119EE059E9BF}" dt="2023-05-31T05:59:24.082" v="3300" actId="14100"/>
          <ac:cxnSpMkLst>
            <pc:docMk/>
            <pc:sldMk cId="942839167" sldId="276"/>
            <ac:cxnSpMk id="46" creationId="{151162D3-5464-5755-6AEF-6B0D67311970}"/>
          </ac:cxnSpMkLst>
        </pc:cxnChg>
        <pc:extLst>
          <p:ext xmlns:p="http://schemas.openxmlformats.org/presentationml/2006/main" uri="{D6D511B9-2390-475A-947B-AFAB55BFBCF1}">
            <pc226:cmChg xmlns:pc226="http://schemas.microsoft.com/office/powerpoint/2022/06/main/command" chg="del mod">
              <pc226:chgData name="Satvik Maurya" userId="f0a9fd12-f11d-4d44-a8fd-82ae626afb66" providerId="ADAL" clId="{0F7A8CE3-4E4D-492F-B1EF-119EE059E9BF}" dt="2023-06-06T04:41:35.647" v="4730"/>
              <pc2:cmMkLst xmlns:pc2="http://schemas.microsoft.com/office/powerpoint/2019/9/main/command">
                <pc:docMk/>
                <pc:sldMk cId="942839167" sldId="276"/>
                <pc2:cmMk id="{EB37814A-1D6D-48EA-885D-4DDEA35D5D97}"/>
              </pc2:cmMkLst>
            </pc226:cmChg>
          </p:ext>
        </pc:extLst>
      </pc:sldChg>
      <pc:sldChg chg="modSp add del mod ord">
        <pc:chgData name="Satvik Maurya" userId="f0a9fd12-f11d-4d44-a8fd-82ae626afb66" providerId="ADAL" clId="{0F7A8CE3-4E4D-492F-B1EF-119EE059E9BF}" dt="2023-05-31T05:24:53.897" v="2662" actId="2696"/>
        <pc:sldMkLst>
          <pc:docMk/>
          <pc:sldMk cId="1259261484" sldId="277"/>
        </pc:sldMkLst>
        <pc:spChg chg="mod">
          <ac:chgData name="Satvik Maurya" userId="f0a9fd12-f11d-4d44-a8fd-82ae626afb66" providerId="ADAL" clId="{0F7A8CE3-4E4D-492F-B1EF-119EE059E9BF}" dt="2023-05-27T19:03:50.468" v="1281" actId="207"/>
          <ac:spMkLst>
            <pc:docMk/>
            <pc:sldMk cId="1259261484" sldId="277"/>
            <ac:spMk id="3" creationId="{3A2519B3-8D41-C1A5-9F5D-CFB6E307305D}"/>
          </ac:spMkLst>
        </pc:spChg>
      </pc:sldChg>
      <pc:sldChg chg="addSp delSp modSp add del mod">
        <pc:chgData name="Satvik Maurya" userId="f0a9fd12-f11d-4d44-a8fd-82ae626afb66" providerId="ADAL" clId="{0F7A8CE3-4E4D-492F-B1EF-119EE059E9BF}" dt="2023-05-31T05:57:13.179" v="3296" actId="2696"/>
        <pc:sldMkLst>
          <pc:docMk/>
          <pc:sldMk cId="3041243954" sldId="278"/>
        </pc:sldMkLst>
        <pc:spChg chg="mod">
          <ac:chgData name="Satvik Maurya" userId="f0a9fd12-f11d-4d44-a8fd-82ae626afb66" providerId="ADAL" clId="{0F7A8CE3-4E4D-492F-B1EF-119EE059E9BF}" dt="2023-05-31T05:05:46.833" v="2661" actId="20577"/>
          <ac:spMkLst>
            <pc:docMk/>
            <pc:sldMk cId="3041243954" sldId="278"/>
            <ac:spMk id="2" creationId="{BA830408-D31B-4101-CB62-D558C824A6FE}"/>
          </ac:spMkLst>
        </pc:spChg>
        <pc:picChg chg="del">
          <ac:chgData name="Satvik Maurya" userId="f0a9fd12-f11d-4d44-a8fd-82ae626afb66" providerId="ADAL" clId="{0F7A8CE3-4E4D-492F-B1EF-119EE059E9BF}" dt="2023-05-26T20:29:38.523" v="995" actId="478"/>
          <ac:picMkLst>
            <pc:docMk/>
            <pc:sldMk cId="3041243954" sldId="278"/>
            <ac:picMk id="6" creationId="{29CE1E6D-1BC1-4527-50E7-71CF3DF48902}"/>
          </ac:picMkLst>
        </pc:picChg>
        <pc:picChg chg="add mod">
          <ac:chgData name="Satvik Maurya" userId="f0a9fd12-f11d-4d44-a8fd-82ae626afb66" providerId="ADAL" clId="{0F7A8CE3-4E4D-492F-B1EF-119EE059E9BF}" dt="2023-05-26T20:30:37.743" v="1005" actId="1076"/>
          <ac:picMkLst>
            <pc:docMk/>
            <pc:sldMk cId="3041243954" sldId="278"/>
            <ac:picMk id="9" creationId="{85BA0B74-DB51-0017-4121-17423C9F6E83}"/>
          </ac:picMkLst>
        </pc:picChg>
        <pc:cxnChg chg="mod">
          <ac:chgData name="Satvik Maurya" userId="f0a9fd12-f11d-4d44-a8fd-82ae626afb66" providerId="ADAL" clId="{0F7A8CE3-4E4D-492F-B1EF-119EE059E9BF}" dt="2023-05-26T20:29:35.301" v="994" actId="14100"/>
          <ac:cxnSpMkLst>
            <pc:docMk/>
            <pc:sldMk cId="3041243954" sldId="278"/>
            <ac:cxnSpMk id="8" creationId="{08188716-CFD0-DD8E-A148-E02EF0C6C0AE}"/>
          </ac:cxnSpMkLst>
        </pc:cxnChg>
      </pc:sldChg>
      <pc:sldChg chg="addSp delSp modSp new mod delAnim modAnim">
        <pc:chgData name="Satvik Maurya" userId="f0a9fd12-f11d-4d44-a8fd-82ae626afb66" providerId="ADAL" clId="{0F7A8CE3-4E4D-492F-B1EF-119EE059E9BF}" dt="2023-06-07T19:18:59.688" v="5145"/>
        <pc:sldMkLst>
          <pc:docMk/>
          <pc:sldMk cId="629261405" sldId="279"/>
        </pc:sldMkLst>
        <pc:spChg chg="mod">
          <ac:chgData name="Satvik Maurya" userId="f0a9fd12-f11d-4d44-a8fd-82ae626afb66" providerId="ADAL" clId="{0F7A8CE3-4E4D-492F-B1EF-119EE059E9BF}" dt="2023-05-26T20:31:13.427" v="1029" actId="20577"/>
          <ac:spMkLst>
            <pc:docMk/>
            <pc:sldMk cId="629261405" sldId="279"/>
            <ac:spMk id="2" creationId="{4DFBB69A-8BA2-0B8F-C812-AD62F6288861}"/>
          </ac:spMkLst>
        </pc:spChg>
        <pc:spChg chg="add mod">
          <ac:chgData name="Satvik Maurya" userId="f0a9fd12-f11d-4d44-a8fd-82ae626afb66" providerId="ADAL" clId="{0F7A8CE3-4E4D-492F-B1EF-119EE059E9BF}" dt="2023-05-31T05:29:22.069" v="2708" actId="1076"/>
          <ac:spMkLst>
            <pc:docMk/>
            <pc:sldMk cId="629261405" sldId="279"/>
            <ac:spMk id="5" creationId="{323871E2-1347-F963-EE82-1D0915680E5B}"/>
          </ac:spMkLst>
        </pc:spChg>
        <pc:picChg chg="add mod">
          <ac:chgData name="Satvik Maurya" userId="f0a9fd12-f11d-4d44-a8fd-82ae626afb66" providerId="ADAL" clId="{0F7A8CE3-4E4D-492F-B1EF-119EE059E9BF}" dt="2023-05-26T20:37:03.256" v="1042" actId="1076"/>
          <ac:picMkLst>
            <pc:docMk/>
            <pc:sldMk cId="629261405" sldId="279"/>
            <ac:picMk id="4" creationId="{0C76079D-8FA2-B0AD-462C-76B6D447D9FD}"/>
          </ac:picMkLst>
        </pc:picChg>
        <pc:picChg chg="add mod ord">
          <ac:chgData name="Satvik Maurya" userId="f0a9fd12-f11d-4d44-a8fd-82ae626afb66" providerId="ADAL" clId="{0F7A8CE3-4E4D-492F-B1EF-119EE059E9BF}" dt="2023-05-31T19:33:02.135" v="3932" actId="167"/>
          <ac:picMkLst>
            <pc:docMk/>
            <pc:sldMk cId="629261405" sldId="279"/>
            <ac:picMk id="6" creationId="{3ECB3063-1E81-BA26-A3ED-C27865A60096}"/>
          </ac:picMkLst>
        </pc:picChg>
        <pc:picChg chg="add mod">
          <ac:chgData name="Satvik Maurya" userId="f0a9fd12-f11d-4d44-a8fd-82ae626afb66" providerId="ADAL" clId="{0F7A8CE3-4E4D-492F-B1EF-119EE059E9BF}" dt="2023-06-07T19:18:35.548" v="5102" actId="1076"/>
          <ac:picMkLst>
            <pc:docMk/>
            <pc:sldMk cId="629261405" sldId="279"/>
            <ac:picMk id="7" creationId="{0E41EA0C-1A32-ED28-976F-5186FC169CC2}"/>
          </ac:picMkLst>
        </pc:picChg>
        <pc:picChg chg="add del mod">
          <ac:chgData name="Satvik Maurya" userId="f0a9fd12-f11d-4d44-a8fd-82ae626afb66" providerId="ADAL" clId="{0F7A8CE3-4E4D-492F-B1EF-119EE059E9BF}" dt="2023-05-31T05:28:32.465" v="2698" actId="478"/>
          <ac:picMkLst>
            <pc:docMk/>
            <pc:sldMk cId="629261405" sldId="279"/>
            <ac:picMk id="7" creationId="{A248939B-AAFF-BD03-5898-A37B0A08A1DD}"/>
          </ac:picMkLst>
        </pc:picChg>
        <pc:picChg chg="add del mod">
          <ac:chgData name="Satvik Maurya" userId="f0a9fd12-f11d-4d44-a8fd-82ae626afb66" providerId="ADAL" clId="{0F7A8CE3-4E4D-492F-B1EF-119EE059E9BF}" dt="2023-06-07T19:18:17.779" v="5097" actId="478"/>
          <ac:picMkLst>
            <pc:docMk/>
            <pc:sldMk cId="629261405" sldId="279"/>
            <ac:picMk id="9" creationId="{F8B75070-C3EA-6F52-0AD1-1E78D56C660B}"/>
          </ac:picMkLst>
        </pc:picChg>
      </pc:sldChg>
      <pc:sldChg chg="addSp modSp new mod modAnim">
        <pc:chgData name="Satvik Maurya" userId="f0a9fd12-f11d-4d44-a8fd-82ae626afb66" providerId="ADAL" clId="{0F7A8CE3-4E4D-492F-B1EF-119EE059E9BF}" dt="2023-05-31T05:58:01.740" v="3298" actId="1076"/>
        <pc:sldMkLst>
          <pc:docMk/>
          <pc:sldMk cId="764372923" sldId="280"/>
        </pc:sldMkLst>
        <pc:spChg chg="mod">
          <ac:chgData name="Satvik Maurya" userId="f0a9fd12-f11d-4d44-a8fd-82ae626afb66" providerId="ADAL" clId="{0F7A8CE3-4E4D-492F-B1EF-119EE059E9BF}" dt="2023-05-26T20:45:21.014" v="1086" actId="20577"/>
          <ac:spMkLst>
            <pc:docMk/>
            <pc:sldMk cId="764372923" sldId="280"/>
            <ac:spMk id="2" creationId="{CDA0A533-339D-A431-C85D-767EFC1E766C}"/>
          </ac:spMkLst>
        </pc:spChg>
        <pc:spChg chg="add mod">
          <ac:chgData name="Satvik Maurya" userId="f0a9fd12-f11d-4d44-a8fd-82ae626afb66" providerId="ADAL" clId="{0F7A8CE3-4E4D-492F-B1EF-119EE059E9BF}" dt="2023-05-31T05:58:01.740" v="3298" actId="1076"/>
          <ac:spMkLst>
            <pc:docMk/>
            <pc:sldMk cId="764372923" sldId="280"/>
            <ac:spMk id="4" creationId="{BE839AE0-6EF8-77E2-D608-1BB3B935F2B1}"/>
          </ac:spMkLst>
        </pc:spChg>
        <pc:picChg chg="add mod">
          <ac:chgData name="Satvik Maurya" userId="f0a9fd12-f11d-4d44-a8fd-82ae626afb66" providerId="ADAL" clId="{0F7A8CE3-4E4D-492F-B1EF-119EE059E9BF}" dt="2023-05-26T20:45:13.626" v="1059"/>
          <ac:picMkLst>
            <pc:docMk/>
            <pc:sldMk cId="764372923" sldId="280"/>
            <ac:picMk id="3" creationId="{2CC78006-F7B8-1E31-C525-B41C56E1C726}"/>
          </ac:picMkLst>
        </pc:picChg>
      </pc:sldChg>
      <pc:sldChg chg="addSp delSp modSp new mod delAnim modAnim">
        <pc:chgData name="Satvik Maurya" userId="f0a9fd12-f11d-4d44-a8fd-82ae626afb66" providerId="ADAL" clId="{0F7A8CE3-4E4D-492F-B1EF-119EE059E9BF}" dt="2023-06-07T19:20:40.195" v="5190" actId="20577"/>
        <pc:sldMkLst>
          <pc:docMk/>
          <pc:sldMk cId="882490282" sldId="281"/>
        </pc:sldMkLst>
        <pc:spChg chg="mod">
          <ac:chgData name="Satvik Maurya" userId="f0a9fd12-f11d-4d44-a8fd-82ae626afb66" providerId="ADAL" clId="{0F7A8CE3-4E4D-492F-B1EF-119EE059E9BF}" dt="2023-06-07T19:20:40.195" v="5190" actId="20577"/>
          <ac:spMkLst>
            <pc:docMk/>
            <pc:sldMk cId="882490282" sldId="281"/>
            <ac:spMk id="2" creationId="{B1B69808-8DA9-43DC-44A7-37702269F268}"/>
          </ac:spMkLst>
        </pc:spChg>
        <pc:spChg chg="add mod">
          <ac:chgData name="Satvik Maurya" userId="f0a9fd12-f11d-4d44-a8fd-82ae626afb66" providerId="ADAL" clId="{0F7A8CE3-4E4D-492F-B1EF-119EE059E9BF}" dt="2023-05-31T19:15:11.950" v="3455" actId="1076"/>
          <ac:spMkLst>
            <pc:docMk/>
            <pc:sldMk cId="882490282" sldId="281"/>
            <ac:spMk id="5" creationId="{BB13DBB5-667F-3A14-E39C-A229A92BF334}"/>
          </ac:spMkLst>
        </pc:spChg>
        <pc:spChg chg="add del mod">
          <ac:chgData name="Satvik Maurya" userId="f0a9fd12-f11d-4d44-a8fd-82ae626afb66" providerId="ADAL" clId="{0F7A8CE3-4E4D-492F-B1EF-119EE059E9BF}" dt="2023-05-31T19:11:05.781" v="3417" actId="478"/>
          <ac:spMkLst>
            <pc:docMk/>
            <pc:sldMk cId="882490282" sldId="281"/>
            <ac:spMk id="6" creationId="{1C6FB228-8096-04EC-0525-616A9732413C}"/>
          </ac:spMkLst>
        </pc:spChg>
        <pc:spChg chg="add mod">
          <ac:chgData name="Satvik Maurya" userId="f0a9fd12-f11d-4d44-a8fd-82ae626afb66" providerId="ADAL" clId="{0F7A8CE3-4E4D-492F-B1EF-119EE059E9BF}" dt="2023-05-31T19:11:44.486" v="3427" actId="1076"/>
          <ac:spMkLst>
            <pc:docMk/>
            <pc:sldMk cId="882490282" sldId="281"/>
            <ac:spMk id="8" creationId="{76ECE2D4-13EE-C479-E8C8-E5826F295667}"/>
          </ac:spMkLst>
        </pc:spChg>
        <pc:spChg chg="add mod">
          <ac:chgData name="Satvik Maurya" userId="f0a9fd12-f11d-4d44-a8fd-82ae626afb66" providerId="ADAL" clId="{0F7A8CE3-4E4D-492F-B1EF-119EE059E9BF}" dt="2023-05-29T18:38:24.499" v="1821" actId="1076"/>
          <ac:spMkLst>
            <pc:docMk/>
            <pc:sldMk cId="882490282" sldId="281"/>
            <ac:spMk id="12" creationId="{5F3802C2-6A6B-727D-7F83-0B80062D7CCD}"/>
          </ac:spMkLst>
        </pc:spChg>
        <pc:spChg chg="add mod">
          <ac:chgData name="Satvik Maurya" userId="f0a9fd12-f11d-4d44-a8fd-82ae626afb66" providerId="ADAL" clId="{0F7A8CE3-4E4D-492F-B1EF-119EE059E9BF}" dt="2023-05-31T06:22:48.670" v="3411" actId="1076"/>
          <ac:spMkLst>
            <pc:docMk/>
            <pc:sldMk cId="882490282" sldId="281"/>
            <ac:spMk id="13" creationId="{54B5E17E-4AC7-3FE8-159F-E4C8FCD740FA}"/>
          </ac:spMkLst>
        </pc:spChg>
        <pc:spChg chg="add del mod">
          <ac:chgData name="Satvik Maurya" userId="f0a9fd12-f11d-4d44-a8fd-82ae626afb66" providerId="ADAL" clId="{0F7A8CE3-4E4D-492F-B1EF-119EE059E9BF}" dt="2023-05-31T19:12:08.904" v="3431" actId="478"/>
          <ac:spMkLst>
            <pc:docMk/>
            <pc:sldMk cId="882490282" sldId="281"/>
            <ac:spMk id="18" creationId="{7BEC77CE-9281-ECD4-84B5-570B5FFEDE1C}"/>
          </ac:spMkLst>
        </pc:spChg>
        <pc:spChg chg="add mod">
          <ac:chgData name="Satvik Maurya" userId="f0a9fd12-f11d-4d44-a8fd-82ae626afb66" providerId="ADAL" clId="{0F7A8CE3-4E4D-492F-B1EF-119EE059E9BF}" dt="2023-05-31T19:16:24.184" v="3464" actId="1076"/>
          <ac:spMkLst>
            <pc:docMk/>
            <pc:sldMk cId="882490282" sldId="281"/>
            <ac:spMk id="22" creationId="{B6CFB850-97CC-12F7-C5B3-FF256EBBFC86}"/>
          </ac:spMkLst>
        </pc:spChg>
        <pc:spChg chg="add del mod">
          <ac:chgData name="Satvik Maurya" userId="f0a9fd12-f11d-4d44-a8fd-82ae626afb66" providerId="ADAL" clId="{0F7A8CE3-4E4D-492F-B1EF-119EE059E9BF}" dt="2023-05-29T18:34:27.333" v="1727" actId="478"/>
          <ac:spMkLst>
            <pc:docMk/>
            <pc:sldMk cId="882490282" sldId="281"/>
            <ac:spMk id="22" creationId="{CADCE972-3975-6C02-8EEE-86C79CF21C11}"/>
          </ac:spMkLst>
        </pc:spChg>
        <pc:spChg chg="add mod">
          <ac:chgData name="Satvik Maurya" userId="f0a9fd12-f11d-4d44-a8fd-82ae626afb66" providerId="ADAL" clId="{0F7A8CE3-4E4D-492F-B1EF-119EE059E9BF}" dt="2023-05-29T18:36:35.294" v="1795" actId="1076"/>
          <ac:spMkLst>
            <pc:docMk/>
            <pc:sldMk cId="882490282" sldId="281"/>
            <ac:spMk id="23" creationId="{9F16CD8C-3ED6-3EBC-AF4C-8F93227C9FE5}"/>
          </ac:spMkLst>
        </pc:spChg>
        <pc:spChg chg="add mod">
          <ac:chgData name="Satvik Maurya" userId="f0a9fd12-f11d-4d44-a8fd-82ae626afb66" providerId="ADAL" clId="{0F7A8CE3-4E4D-492F-B1EF-119EE059E9BF}" dt="2023-05-31T19:14:03.231" v="3439" actId="13822"/>
          <ac:spMkLst>
            <pc:docMk/>
            <pc:sldMk cId="882490282" sldId="281"/>
            <ac:spMk id="24" creationId="{8C553E27-8653-15D0-FDF5-E1DE2FC1E508}"/>
          </ac:spMkLst>
        </pc:spChg>
        <pc:spChg chg="add mod">
          <ac:chgData name="Satvik Maurya" userId="f0a9fd12-f11d-4d44-a8fd-82ae626afb66" providerId="ADAL" clId="{0F7A8CE3-4E4D-492F-B1EF-119EE059E9BF}" dt="2023-05-31T19:16:57.514" v="3465" actId="13822"/>
          <ac:spMkLst>
            <pc:docMk/>
            <pc:sldMk cId="882490282" sldId="281"/>
            <ac:spMk id="25" creationId="{877CC942-1D78-F4AD-6034-B5E5115F9118}"/>
          </ac:spMkLst>
        </pc:spChg>
        <pc:spChg chg="add mod">
          <ac:chgData name="Satvik Maurya" userId="f0a9fd12-f11d-4d44-a8fd-82ae626afb66" providerId="ADAL" clId="{0F7A8CE3-4E4D-492F-B1EF-119EE059E9BF}" dt="2023-05-31T19:16:59.888" v="3466" actId="13822"/>
          <ac:spMkLst>
            <pc:docMk/>
            <pc:sldMk cId="882490282" sldId="281"/>
            <ac:spMk id="26" creationId="{992919C7-D83A-C138-58B7-54CFECAD90B6}"/>
          </ac:spMkLst>
        </pc:spChg>
        <pc:spChg chg="add mod">
          <ac:chgData name="Satvik Maurya" userId="f0a9fd12-f11d-4d44-a8fd-82ae626afb66" providerId="ADAL" clId="{0F7A8CE3-4E4D-492F-B1EF-119EE059E9BF}" dt="2023-06-07T19:19:34.217" v="5152" actId="20577"/>
          <ac:spMkLst>
            <pc:docMk/>
            <pc:sldMk cId="882490282" sldId="281"/>
            <ac:spMk id="27" creationId="{5BAC144F-7020-A410-C91E-076DDA8A605E}"/>
          </ac:spMkLst>
        </pc:spChg>
        <pc:spChg chg="add mod">
          <ac:chgData name="Satvik Maurya" userId="f0a9fd12-f11d-4d44-a8fd-82ae626afb66" providerId="ADAL" clId="{0F7A8CE3-4E4D-492F-B1EF-119EE059E9BF}" dt="2023-06-07T19:20:13.095" v="5166" actId="1076"/>
          <ac:spMkLst>
            <pc:docMk/>
            <pc:sldMk cId="882490282" sldId="281"/>
            <ac:spMk id="28" creationId="{9393219B-6D81-770C-1000-F4C989540BCB}"/>
          </ac:spMkLst>
        </pc:spChg>
        <pc:spChg chg="add mod">
          <ac:chgData name="Satvik Maurya" userId="f0a9fd12-f11d-4d44-a8fd-82ae626afb66" providerId="ADAL" clId="{0F7A8CE3-4E4D-492F-B1EF-119EE059E9BF}" dt="2023-05-31T19:16:10.666" v="3463" actId="1076"/>
          <ac:spMkLst>
            <pc:docMk/>
            <pc:sldMk cId="882490282" sldId="281"/>
            <ac:spMk id="29" creationId="{A0AD6A50-4C24-EDA5-8AEB-7FDDB11019D4}"/>
          </ac:spMkLst>
        </pc:spChg>
        <pc:spChg chg="add del mod">
          <ac:chgData name="Satvik Maurya" userId="f0a9fd12-f11d-4d44-a8fd-82ae626afb66" providerId="ADAL" clId="{0F7A8CE3-4E4D-492F-B1EF-119EE059E9BF}" dt="2023-05-31T19:12:05.992" v="3429" actId="478"/>
          <ac:spMkLst>
            <pc:docMk/>
            <pc:sldMk cId="882490282" sldId="281"/>
            <ac:spMk id="34" creationId="{0826D1A8-8FB4-1617-6E5D-3F3904A2DA51}"/>
          </ac:spMkLst>
        </pc:spChg>
        <pc:spChg chg="add mod">
          <ac:chgData name="Satvik Maurya" userId="f0a9fd12-f11d-4d44-a8fd-82ae626afb66" providerId="ADAL" clId="{0F7A8CE3-4E4D-492F-B1EF-119EE059E9BF}" dt="2023-05-31T19:59:36.288" v="4004" actId="1076"/>
          <ac:spMkLst>
            <pc:docMk/>
            <pc:sldMk cId="882490282" sldId="281"/>
            <ac:spMk id="40" creationId="{12AE12DB-F10C-1005-2C63-12B29B82FEA3}"/>
          </ac:spMkLst>
        </pc:spChg>
        <pc:picChg chg="add del mod">
          <ac:chgData name="Satvik Maurya" userId="f0a9fd12-f11d-4d44-a8fd-82ae626afb66" providerId="ADAL" clId="{0F7A8CE3-4E4D-492F-B1EF-119EE059E9BF}" dt="2023-05-31T19:12:04.474" v="3428" actId="478"/>
          <ac:picMkLst>
            <pc:docMk/>
            <pc:sldMk cId="882490282" sldId="281"/>
            <ac:picMk id="3" creationId="{7AEA7D7E-8DDC-E31E-5D22-6F3D3DC1511E}"/>
          </ac:picMkLst>
        </pc:picChg>
        <pc:picChg chg="add del mod">
          <ac:chgData name="Satvik Maurya" userId="f0a9fd12-f11d-4d44-a8fd-82ae626afb66" providerId="ADAL" clId="{0F7A8CE3-4E4D-492F-B1EF-119EE059E9BF}" dt="2023-05-31T19:12:07.392" v="3430" actId="478"/>
          <ac:picMkLst>
            <pc:docMk/>
            <pc:sldMk cId="882490282" sldId="281"/>
            <ac:picMk id="9" creationId="{4B5C0477-E41E-22D4-49B3-150861F2BBCA}"/>
          </ac:picMkLst>
        </pc:picChg>
        <pc:picChg chg="add mod">
          <ac:chgData name="Satvik Maurya" userId="f0a9fd12-f11d-4d44-a8fd-82ae626afb66" providerId="ADAL" clId="{0F7A8CE3-4E4D-492F-B1EF-119EE059E9BF}" dt="2023-05-31T19:11:27.789" v="3423" actId="1076"/>
          <ac:picMkLst>
            <pc:docMk/>
            <pc:sldMk cId="882490282" sldId="281"/>
            <ac:picMk id="14" creationId="{171C4F9A-46B4-37D1-B94B-42F37519CB9E}"/>
          </ac:picMkLst>
        </pc:picChg>
        <pc:cxnChg chg="add mod">
          <ac:chgData name="Satvik Maurya" userId="f0a9fd12-f11d-4d44-a8fd-82ae626afb66" providerId="ADAL" clId="{0F7A8CE3-4E4D-492F-B1EF-119EE059E9BF}" dt="2023-05-31T06:22:37.833" v="3410" actId="1076"/>
          <ac:cxnSpMkLst>
            <pc:docMk/>
            <pc:sldMk cId="882490282" sldId="281"/>
            <ac:cxnSpMk id="4" creationId="{C6E22BB3-7BA7-A9EF-6ADB-80D6048781FF}"/>
          </ac:cxnSpMkLst>
        </pc:cxnChg>
        <pc:cxnChg chg="add mod">
          <ac:chgData name="Satvik Maurya" userId="f0a9fd12-f11d-4d44-a8fd-82ae626afb66" providerId="ADAL" clId="{0F7A8CE3-4E4D-492F-B1EF-119EE059E9BF}" dt="2023-05-31T19:11:44.486" v="3427" actId="1076"/>
          <ac:cxnSpMkLst>
            <pc:docMk/>
            <pc:sldMk cId="882490282" sldId="281"/>
            <ac:cxnSpMk id="7" creationId="{205A8A16-D092-E2A1-DB6B-722B5C3AC3BE}"/>
          </ac:cxnSpMkLst>
        </pc:cxnChg>
        <pc:cxnChg chg="add del mod">
          <ac:chgData name="Satvik Maurya" userId="f0a9fd12-f11d-4d44-a8fd-82ae626afb66" providerId="ADAL" clId="{0F7A8CE3-4E4D-492F-B1EF-119EE059E9BF}" dt="2023-05-31T19:12:15.065" v="3432" actId="478"/>
          <ac:cxnSpMkLst>
            <pc:docMk/>
            <pc:sldMk cId="882490282" sldId="281"/>
            <ac:cxnSpMk id="10" creationId="{72FDB957-5A8E-E20F-6DF1-D3407C9CDF8B}"/>
          </ac:cxnSpMkLst>
        </pc:cxnChg>
        <pc:cxnChg chg="add del mod">
          <ac:chgData name="Satvik Maurya" userId="f0a9fd12-f11d-4d44-a8fd-82ae626afb66" providerId="ADAL" clId="{0F7A8CE3-4E4D-492F-B1EF-119EE059E9BF}" dt="2023-05-31T19:12:16.744" v="3433" actId="478"/>
          <ac:cxnSpMkLst>
            <pc:docMk/>
            <pc:sldMk cId="882490282" sldId="281"/>
            <ac:cxnSpMk id="11" creationId="{5C388510-1E94-0B91-DE53-C13970A417DE}"/>
          </ac:cxnSpMkLst>
        </pc:cxnChg>
        <pc:cxnChg chg="add mod">
          <ac:chgData name="Satvik Maurya" userId="f0a9fd12-f11d-4d44-a8fd-82ae626afb66" providerId="ADAL" clId="{0F7A8CE3-4E4D-492F-B1EF-119EE059E9BF}" dt="2023-05-31T19:16:10.666" v="3463" actId="1076"/>
          <ac:cxnSpMkLst>
            <pc:docMk/>
            <pc:sldMk cId="882490282" sldId="281"/>
            <ac:cxnSpMk id="31" creationId="{F22A35B4-9B95-4189-583C-39C0577FFBF7}"/>
          </ac:cxnSpMkLst>
        </pc:cxnChg>
        <pc:cxnChg chg="add mod">
          <ac:chgData name="Satvik Maurya" userId="f0a9fd12-f11d-4d44-a8fd-82ae626afb66" providerId="ADAL" clId="{0F7A8CE3-4E4D-492F-B1EF-119EE059E9BF}" dt="2023-05-31T19:16:24.184" v="3464" actId="1076"/>
          <ac:cxnSpMkLst>
            <pc:docMk/>
            <pc:sldMk cId="882490282" sldId="281"/>
            <ac:cxnSpMk id="33" creationId="{72B484AE-7A45-9340-C543-59A379774887}"/>
          </ac:cxnSpMkLst>
        </pc:cxnChg>
      </pc:sldChg>
      <pc:sldChg chg="addSp delSp modSp new mod modAnim">
        <pc:chgData name="Satvik Maurya" userId="f0a9fd12-f11d-4d44-a8fd-82ae626afb66" providerId="ADAL" clId="{0F7A8CE3-4E4D-492F-B1EF-119EE059E9BF}" dt="2023-05-31T21:30:40.824" v="4218" actId="20577"/>
        <pc:sldMkLst>
          <pc:docMk/>
          <pc:sldMk cId="2889921580" sldId="282"/>
        </pc:sldMkLst>
        <pc:spChg chg="mod">
          <ac:chgData name="Satvik Maurya" userId="f0a9fd12-f11d-4d44-a8fd-82ae626afb66" providerId="ADAL" clId="{0F7A8CE3-4E4D-492F-B1EF-119EE059E9BF}" dt="2023-05-27T19:00:47.307" v="1274" actId="20577"/>
          <ac:spMkLst>
            <pc:docMk/>
            <pc:sldMk cId="2889921580" sldId="282"/>
            <ac:spMk id="2" creationId="{E4B380A1-4291-08D6-BAF4-2BA72C16D6C8}"/>
          </ac:spMkLst>
        </pc:spChg>
        <pc:spChg chg="add mod">
          <ac:chgData name="Satvik Maurya" userId="f0a9fd12-f11d-4d44-a8fd-82ae626afb66" providerId="ADAL" clId="{0F7A8CE3-4E4D-492F-B1EF-119EE059E9BF}" dt="2023-05-31T06:19:14.050" v="3359" actId="403"/>
          <ac:spMkLst>
            <pc:docMk/>
            <pc:sldMk cId="2889921580" sldId="282"/>
            <ac:spMk id="3" creationId="{28479D3D-2CAF-B246-5CBA-0BF638405D91}"/>
          </ac:spMkLst>
        </pc:spChg>
        <pc:spChg chg="add del">
          <ac:chgData name="Satvik Maurya" userId="f0a9fd12-f11d-4d44-a8fd-82ae626afb66" providerId="ADAL" clId="{0F7A8CE3-4E4D-492F-B1EF-119EE059E9BF}" dt="2023-05-31T06:19:27.677" v="3361" actId="478"/>
          <ac:spMkLst>
            <pc:docMk/>
            <pc:sldMk cId="2889921580" sldId="282"/>
            <ac:spMk id="6" creationId="{6FFAE09C-2D0E-4B94-FB1C-D2BEA068C4A1}"/>
          </ac:spMkLst>
        </pc:spChg>
        <pc:spChg chg="add mod">
          <ac:chgData name="Satvik Maurya" userId="f0a9fd12-f11d-4d44-a8fd-82ae626afb66" providerId="ADAL" clId="{0F7A8CE3-4E4D-492F-B1EF-119EE059E9BF}" dt="2023-05-31T21:30:40.824" v="4218" actId="20577"/>
          <ac:spMkLst>
            <pc:docMk/>
            <pc:sldMk cId="2889921580" sldId="282"/>
            <ac:spMk id="6" creationId="{E3D2A4CB-BB78-3F85-A867-FB3820CABEE7}"/>
          </ac:spMkLst>
        </pc:spChg>
        <pc:spChg chg="add mod">
          <ac:chgData name="Satvik Maurya" userId="f0a9fd12-f11d-4d44-a8fd-82ae626afb66" providerId="ADAL" clId="{0F7A8CE3-4E4D-492F-B1EF-119EE059E9BF}" dt="2023-05-31T06:19:43.975" v="3366" actId="1076"/>
          <ac:spMkLst>
            <pc:docMk/>
            <pc:sldMk cId="2889921580" sldId="282"/>
            <ac:spMk id="8" creationId="{21A48619-7945-F091-6ED7-FC50DC7FAF84}"/>
          </ac:spMkLst>
        </pc:spChg>
        <pc:spChg chg="add mod">
          <ac:chgData name="Satvik Maurya" userId="f0a9fd12-f11d-4d44-a8fd-82ae626afb66" providerId="ADAL" clId="{0F7A8CE3-4E4D-492F-B1EF-119EE059E9BF}" dt="2023-05-31T06:18:00.781" v="3333" actId="1076"/>
          <ac:spMkLst>
            <pc:docMk/>
            <pc:sldMk cId="2889921580" sldId="282"/>
            <ac:spMk id="10" creationId="{EEA1CF84-9C9C-C640-8B13-132A024E4BB4}"/>
          </ac:spMkLst>
        </pc:spChg>
        <pc:spChg chg="add mod">
          <ac:chgData name="Satvik Maurya" userId="f0a9fd12-f11d-4d44-a8fd-82ae626afb66" providerId="ADAL" clId="{0F7A8CE3-4E4D-492F-B1EF-119EE059E9BF}" dt="2023-05-31T06:19:52.604" v="3368" actId="1076"/>
          <ac:spMkLst>
            <pc:docMk/>
            <pc:sldMk cId="2889921580" sldId="282"/>
            <ac:spMk id="11" creationId="{410546BF-5E8D-FACF-E6F2-A80D19A35AA9}"/>
          </ac:spMkLst>
        </pc:spChg>
        <pc:spChg chg="add del mod">
          <ac:chgData name="Satvik Maurya" userId="f0a9fd12-f11d-4d44-a8fd-82ae626afb66" providerId="ADAL" clId="{0F7A8CE3-4E4D-492F-B1EF-119EE059E9BF}" dt="2023-05-31T06:18:02.313" v="3334" actId="478"/>
          <ac:spMkLst>
            <pc:docMk/>
            <pc:sldMk cId="2889921580" sldId="282"/>
            <ac:spMk id="12" creationId="{F09914B8-3C37-3554-7076-5D3AEE42BE80}"/>
          </ac:spMkLst>
        </pc:spChg>
        <pc:spChg chg="add mod">
          <ac:chgData name="Satvik Maurya" userId="f0a9fd12-f11d-4d44-a8fd-82ae626afb66" providerId="ADAL" clId="{0F7A8CE3-4E4D-492F-B1EF-119EE059E9BF}" dt="2023-05-31T06:18:22.640" v="3337" actId="14100"/>
          <ac:spMkLst>
            <pc:docMk/>
            <pc:sldMk cId="2889921580" sldId="282"/>
            <ac:spMk id="13" creationId="{95F340DC-883E-741F-1151-5FEF776CBC4E}"/>
          </ac:spMkLst>
        </pc:spChg>
        <pc:spChg chg="add mod">
          <ac:chgData name="Satvik Maurya" userId="f0a9fd12-f11d-4d44-a8fd-82ae626afb66" providerId="ADAL" clId="{0F7A8CE3-4E4D-492F-B1EF-119EE059E9BF}" dt="2023-05-31T06:20:38.236" v="3391" actId="1076"/>
          <ac:spMkLst>
            <pc:docMk/>
            <pc:sldMk cId="2889921580" sldId="282"/>
            <ac:spMk id="14" creationId="{07E36027-2418-DA6B-E4E7-61468DC5F09D}"/>
          </ac:spMkLst>
        </pc:spChg>
        <pc:spChg chg="add mod">
          <ac:chgData name="Satvik Maurya" userId="f0a9fd12-f11d-4d44-a8fd-82ae626afb66" providerId="ADAL" clId="{0F7A8CE3-4E4D-492F-B1EF-119EE059E9BF}" dt="2023-05-29T18:20:54.308" v="1674" actId="1076"/>
          <ac:spMkLst>
            <pc:docMk/>
            <pc:sldMk cId="2889921580" sldId="282"/>
            <ac:spMk id="15" creationId="{9611BC5D-D48C-B1C1-9512-685E96B80BC9}"/>
          </ac:spMkLst>
        </pc:spChg>
        <pc:spChg chg="add mod">
          <ac:chgData name="Satvik Maurya" userId="f0a9fd12-f11d-4d44-a8fd-82ae626afb66" providerId="ADAL" clId="{0F7A8CE3-4E4D-492F-B1EF-119EE059E9BF}" dt="2023-05-29T18:33:52.809" v="1725" actId="1076"/>
          <ac:spMkLst>
            <pc:docMk/>
            <pc:sldMk cId="2889921580" sldId="282"/>
            <ac:spMk id="17" creationId="{C7C707C5-C0A9-9A8C-4FFA-6D2D6620FEBB}"/>
          </ac:spMkLst>
        </pc:spChg>
        <pc:spChg chg="add mod">
          <ac:chgData name="Satvik Maurya" userId="f0a9fd12-f11d-4d44-a8fd-82ae626afb66" providerId="ADAL" clId="{0F7A8CE3-4E4D-492F-B1EF-119EE059E9BF}" dt="2023-05-31T06:20:08.352" v="3372" actId="14100"/>
          <ac:spMkLst>
            <pc:docMk/>
            <pc:sldMk cId="2889921580" sldId="282"/>
            <ac:spMk id="18" creationId="{81C55E2F-4F35-A4A3-E390-3F6CA41832B6}"/>
          </ac:spMkLst>
        </pc:spChg>
        <pc:spChg chg="add mod">
          <ac:chgData name="Satvik Maurya" userId="f0a9fd12-f11d-4d44-a8fd-82ae626afb66" providerId="ADAL" clId="{0F7A8CE3-4E4D-492F-B1EF-119EE059E9BF}" dt="2023-05-31T06:21:43.707" v="3407" actId="20577"/>
          <ac:spMkLst>
            <pc:docMk/>
            <pc:sldMk cId="2889921580" sldId="282"/>
            <ac:spMk id="19" creationId="{AB304161-DD14-21BC-4649-668095277A2E}"/>
          </ac:spMkLst>
        </pc:spChg>
        <pc:picChg chg="add mod">
          <ac:chgData name="Satvik Maurya" userId="f0a9fd12-f11d-4d44-a8fd-82ae626afb66" providerId="ADAL" clId="{0F7A8CE3-4E4D-492F-B1EF-119EE059E9BF}" dt="2023-05-31T06:19:49.080" v="3367" actId="1076"/>
          <ac:picMkLst>
            <pc:docMk/>
            <pc:sldMk cId="2889921580" sldId="282"/>
            <ac:picMk id="7" creationId="{D85EDC64-86AE-4F6F-FD46-9FA71F1C8D13}"/>
          </ac:picMkLst>
        </pc:picChg>
        <pc:picChg chg="add mod">
          <ac:chgData name="Satvik Maurya" userId="f0a9fd12-f11d-4d44-a8fd-82ae626afb66" providerId="ADAL" clId="{0F7A8CE3-4E4D-492F-B1EF-119EE059E9BF}" dt="2023-05-31T06:17:44.246" v="3329" actId="14100"/>
          <ac:picMkLst>
            <pc:docMk/>
            <pc:sldMk cId="2889921580" sldId="282"/>
            <ac:picMk id="9" creationId="{D5AA76ED-B174-31AC-845C-17C185A112A1}"/>
          </ac:picMkLst>
        </pc:picChg>
        <pc:picChg chg="add mod">
          <ac:chgData name="Satvik Maurya" userId="f0a9fd12-f11d-4d44-a8fd-82ae626afb66" providerId="ADAL" clId="{0F7A8CE3-4E4D-492F-B1EF-119EE059E9BF}" dt="2023-05-29T18:33:12.664" v="1677" actId="1076"/>
          <ac:picMkLst>
            <pc:docMk/>
            <pc:sldMk cId="2889921580" sldId="282"/>
            <ac:picMk id="16" creationId="{CC9E1815-DB3A-3DD1-B7BF-4C3E62661479}"/>
          </ac:picMkLst>
        </pc:picChg>
      </pc:sldChg>
      <pc:sldChg chg="modSp add del mod ord">
        <pc:chgData name="Satvik Maurya" userId="f0a9fd12-f11d-4d44-a8fd-82ae626afb66" providerId="ADAL" clId="{0F7A8CE3-4E4D-492F-B1EF-119EE059E9BF}" dt="2023-05-31T06:06:32.878" v="3316" actId="2696"/>
        <pc:sldMkLst>
          <pc:docMk/>
          <pc:sldMk cId="2019010252" sldId="283"/>
        </pc:sldMkLst>
        <pc:spChg chg="mod">
          <ac:chgData name="Satvik Maurya" userId="f0a9fd12-f11d-4d44-a8fd-82ae626afb66" providerId="ADAL" clId="{0F7A8CE3-4E4D-492F-B1EF-119EE059E9BF}" dt="2023-05-30T15:42:37.063" v="1858" actId="207"/>
          <ac:spMkLst>
            <pc:docMk/>
            <pc:sldMk cId="2019010252" sldId="283"/>
            <ac:spMk id="3" creationId="{3A2519B3-8D41-C1A5-9F5D-CFB6E307305D}"/>
          </ac:spMkLst>
        </pc:spChg>
      </pc:sldChg>
      <pc:sldChg chg="addSp delSp modSp new mod modClrScheme modAnim chgLayout">
        <pc:chgData name="Satvik Maurya" userId="f0a9fd12-f11d-4d44-a8fd-82ae626afb66" providerId="ADAL" clId="{0F7A8CE3-4E4D-492F-B1EF-119EE059E9BF}" dt="2023-06-14T18:58:20.143" v="8131" actId="20577"/>
        <pc:sldMkLst>
          <pc:docMk/>
          <pc:sldMk cId="1437103417" sldId="284"/>
        </pc:sldMkLst>
        <pc:spChg chg="del mod ord">
          <ac:chgData name="Satvik Maurya" userId="f0a9fd12-f11d-4d44-a8fd-82ae626afb66" providerId="ADAL" clId="{0F7A8CE3-4E4D-492F-B1EF-119EE059E9BF}" dt="2023-05-27T19:49:35.502" v="1399" actId="478"/>
          <ac:spMkLst>
            <pc:docMk/>
            <pc:sldMk cId="1437103417" sldId="284"/>
            <ac:spMk id="2" creationId="{8A8F9CEF-913B-F1D4-4202-B20165455529}"/>
          </ac:spMkLst>
        </pc:spChg>
        <pc:spChg chg="del">
          <ac:chgData name="Satvik Maurya" userId="f0a9fd12-f11d-4d44-a8fd-82ae626afb66" providerId="ADAL" clId="{0F7A8CE3-4E4D-492F-B1EF-119EE059E9BF}" dt="2023-05-27T19:49:32.851" v="1398" actId="700"/>
          <ac:spMkLst>
            <pc:docMk/>
            <pc:sldMk cId="1437103417" sldId="284"/>
            <ac:spMk id="3" creationId="{91DD6A7B-71A5-8A0A-808D-308ED72BE285}"/>
          </ac:spMkLst>
        </pc:spChg>
        <pc:spChg chg="add mod ord">
          <ac:chgData name="Satvik Maurya" userId="f0a9fd12-f11d-4d44-a8fd-82ae626afb66" providerId="ADAL" clId="{0F7A8CE3-4E4D-492F-B1EF-119EE059E9BF}" dt="2023-06-14T18:58:20.143" v="8131" actId="20577"/>
          <ac:spMkLst>
            <pc:docMk/>
            <pc:sldMk cId="1437103417" sldId="284"/>
            <ac:spMk id="4" creationId="{79766AC0-61F9-90F0-DB0E-A4BA00EF9888}"/>
          </ac:spMkLst>
        </pc:spChg>
        <pc:spChg chg="add mod">
          <ac:chgData name="Satvik Maurya" userId="f0a9fd12-f11d-4d44-a8fd-82ae626afb66" providerId="ADAL" clId="{0F7A8CE3-4E4D-492F-B1EF-119EE059E9BF}" dt="2023-05-31T19:35:18.111" v="3940" actId="1076"/>
          <ac:spMkLst>
            <pc:docMk/>
            <pc:sldMk cId="1437103417" sldId="284"/>
            <ac:spMk id="6" creationId="{D0B3E110-914D-711F-873D-4D5C64C51A80}"/>
          </ac:spMkLst>
        </pc:spChg>
        <pc:spChg chg="add mod">
          <ac:chgData name="Satvik Maurya" userId="f0a9fd12-f11d-4d44-a8fd-82ae626afb66" providerId="ADAL" clId="{0F7A8CE3-4E4D-492F-B1EF-119EE059E9BF}" dt="2023-06-07T19:21:23.635" v="5193" actId="1076"/>
          <ac:spMkLst>
            <pc:docMk/>
            <pc:sldMk cId="1437103417" sldId="284"/>
            <ac:spMk id="7" creationId="{14BF7B41-9C7C-A3BB-DF4E-202C9E3456A9}"/>
          </ac:spMkLst>
        </pc:spChg>
        <pc:spChg chg="add mod">
          <ac:chgData name="Satvik Maurya" userId="f0a9fd12-f11d-4d44-a8fd-82ae626afb66" providerId="ADAL" clId="{0F7A8CE3-4E4D-492F-B1EF-119EE059E9BF}" dt="2023-06-07T19:21:23.635" v="5193" actId="1076"/>
          <ac:spMkLst>
            <pc:docMk/>
            <pc:sldMk cId="1437103417" sldId="284"/>
            <ac:spMk id="8" creationId="{558BAD9A-607B-C889-C7B4-C363F52DED71}"/>
          </ac:spMkLst>
        </pc:spChg>
        <pc:spChg chg="mod">
          <ac:chgData name="Satvik Maurya" userId="f0a9fd12-f11d-4d44-a8fd-82ae626afb66" providerId="ADAL" clId="{0F7A8CE3-4E4D-492F-B1EF-119EE059E9BF}" dt="2023-05-31T19:35:14.849" v="3939" actId="1076"/>
          <ac:spMkLst>
            <pc:docMk/>
            <pc:sldMk cId="1437103417" sldId="284"/>
            <ac:spMk id="10" creationId="{08337D77-4A70-5521-C718-B5926C1E091B}"/>
          </ac:spMkLst>
        </pc:spChg>
        <pc:graphicFrameChg chg="add mod modGraphic">
          <ac:chgData name="Satvik Maurya" userId="f0a9fd12-f11d-4d44-a8fd-82ae626afb66" providerId="ADAL" clId="{0F7A8CE3-4E4D-492F-B1EF-119EE059E9BF}" dt="2023-06-08T04:40:02.453" v="5353" actId="20577"/>
          <ac:graphicFrameMkLst>
            <pc:docMk/>
            <pc:sldMk cId="1437103417" sldId="284"/>
            <ac:graphicFrameMk id="5" creationId="{DD3EE66F-83AD-2E90-A710-7F4921B05B7A}"/>
          </ac:graphicFrameMkLst>
        </pc:graphicFrameChg>
      </pc:sldChg>
      <pc:sldChg chg="addSp delSp modSp new mod modClrScheme chgLayout">
        <pc:chgData name="Satvik Maurya" userId="f0a9fd12-f11d-4d44-a8fd-82ae626afb66" providerId="ADAL" clId="{0F7A8CE3-4E4D-492F-B1EF-119EE059E9BF}" dt="2023-06-07T19:23:54.705" v="5227" actId="20577"/>
        <pc:sldMkLst>
          <pc:docMk/>
          <pc:sldMk cId="807170982" sldId="285"/>
        </pc:sldMkLst>
        <pc:spChg chg="del mod ord">
          <ac:chgData name="Satvik Maurya" userId="f0a9fd12-f11d-4d44-a8fd-82ae626afb66" providerId="ADAL" clId="{0F7A8CE3-4E4D-492F-B1EF-119EE059E9BF}" dt="2023-05-27T19:49:43.743" v="1409" actId="478"/>
          <ac:spMkLst>
            <pc:docMk/>
            <pc:sldMk cId="807170982" sldId="285"/>
            <ac:spMk id="2" creationId="{53F99522-3791-5407-2015-097A4D39B667}"/>
          </ac:spMkLst>
        </pc:spChg>
        <pc:spChg chg="add mod">
          <ac:chgData name="Satvik Maurya" userId="f0a9fd12-f11d-4d44-a8fd-82ae626afb66" providerId="ADAL" clId="{0F7A8CE3-4E4D-492F-B1EF-119EE059E9BF}" dt="2023-05-31T19:35:24.131" v="3942"/>
          <ac:spMkLst>
            <pc:docMk/>
            <pc:sldMk cId="807170982" sldId="285"/>
            <ac:spMk id="2" creationId="{80605A6D-831B-3B60-AC6C-BC1E25F26A12}"/>
          </ac:spMkLst>
        </pc:spChg>
        <pc:spChg chg="add mod">
          <ac:chgData name="Satvik Maurya" userId="f0a9fd12-f11d-4d44-a8fd-82ae626afb66" providerId="ADAL" clId="{0F7A8CE3-4E4D-492F-B1EF-119EE059E9BF}" dt="2023-05-31T19:35:24.131" v="3942"/>
          <ac:spMkLst>
            <pc:docMk/>
            <pc:sldMk cId="807170982" sldId="285"/>
            <ac:spMk id="3" creationId="{4B2F107A-880F-CA63-89D6-C5AA83EB5B59}"/>
          </ac:spMkLst>
        </pc:spChg>
        <pc:spChg chg="del">
          <ac:chgData name="Satvik Maurya" userId="f0a9fd12-f11d-4d44-a8fd-82ae626afb66" providerId="ADAL" clId="{0F7A8CE3-4E4D-492F-B1EF-119EE059E9BF}" dt="2023-05-27T19:49:41.563" v="1408" actId="700"/>
          <ac:spMkLst>
            <pc:docMk/>
            <pc:sldMk cId="807170982" sldId="285"/>
            <ac:spMk id="3" creationId="{78F9246C-66EB-18F0-1945-74E18CBEB36F}"/>
          </ac:spMkLst>
        </pc:spChg>
        <pc:spChg chg="add mod ord">
          <ac:chgData name="Satvik Maurya" userId="f0a9fd12-f11d-4d44-a8fd-82ae626afb66" providerId="ADAL" clId="{0F7A8CE3-4E4D-492F-B1EF-119EE059E9BF}" dt="2023-05-27T19:49:49.713" v="1437" actId="20577"/>
          <ac:spMkLst>
            <pc:docMk/>
            <pc:sldMk cId="807170982" sldId="285"/>
            <ac:spMk id="4" creationId="{F6757A5B-1827-322C-6221-D01725917397}"/>
          </ac:spMkLst>
        </pc:spChg>
        <pc:spChg chg="add mod">
          <ac:chgData name="Satvik Maurya" userId="f0a9fd12-f11d-4d44-a8fd-82ae626afb66" providerId="ADAL" clId="{0F7A8CE3-4E4D-492F-B1EF-119EE059E9BF}" dt="2023-05-27T19:57:38.546" v="1508" actId="1076"/>
          <ac:spMkLst>
            <pc:docMk/>
            <pc:sldMk cId="807170982" sldId="285"/>
            <ac:spMk id="6" creationId="{C2DEE086-BE65-E6B8-9AB1-200D21BCD936}"/>
          </ac:spMkLst>
        </pc:spChg>
        <pc:spChg chg="add del mod">
          <ac:chgData name="Satvik Maurya" userId="f0a9fd12-f11d-4d44-a8fd-82ae626afb66" providerId="ADAL" clId="{0F7A8CE3-4E4D-492F-B1EF-119EE059E9BF}" dt="2023-05-31T19:35:23.286" v="3941" actId="478"/>
          <ac:spMkLst>
            <pc:docMk/>
            <pc:sldMk cId="807170982" sldId="285"/>
            <ac:spMk id="7" creationId="{EBFA90FB-08C2-80AB-A4A9-805338334AD4}"/>
          </ac:spMkLst>
        </pc:spChg>
        <pc:spChg chg="del">
          <ac:chgData name="Satvik Maurya" userId="f0a9fd12-f11d-4d44-a8fd-82ae626afb66" providerId="ADAL" clId="{0F7A8CE3-4E4D-492F-B1EF-119EE059E9BF}" dt="2023-05-31T19:35:23.286" v="3941" actId="478"/>
          <ac:spMkLst>
            <pc:docMk/>
            <pc:sldMk cId="807170982" sldId="285"/>
            <ac:spMk id="9" creationId="{22B5BBD6-B78F-A269-090F-649D65D90639}"/>
          </ac:spMkLst>
        </pc:spChg>
        <pc:graphicFrameChg chg="add mod modGraphic">
          <ac:chgData name="Satvik Maurya" userId="f0a9fd12-f11d-4d44-a8fd-82ae626afb66" providerId="ADAL" clId="{0F7A8CE3-4E4D-492F-B1EF-119EE059E9BF}" dt="2023-06-07T19:23:54.705" v="5227" actId="20577"/>
          <ac:graphicFrameMkLst>
            <pc:docMk/>
            <pc:sldMk cId="807170982" sldId="285"/>
            <ac:graphicFrameMk id="5" creationId="{63584113-9C12-7DC9-1E3E-3AE6E4085633}"/>
          </ac:graphicFrameMkLst>
        </pc:graphicFrameChg>
      </pc:sldChg>
      <pc:sldChg chg="addSp delSp modSp new mod modClrScheme modAnim chgLayout">
        <pc:chgData name="Satvik Maurya" userId="f0a9fd12-f11d-4d44-a8fd-82ae626afb66" providerId="ADAL" clId="{0F7A8CE3-4E4D-492F-B1EF-119EE059E9BF}" dt="2023-06-08T04:40:20.492" v="5361" actId="20577"/>
        <pc:sldMkLst>
          <pc:docMk/>
          <pc:sldMk cId="2969795977" sldId="286"/>
        </pc:sldMkLst>
        <pc:spChg chg="add mod">
          <ac:chgData name="Satvik Maurya" userId="f0a9fd12-f11d-4d44-a8fd-82ae626afb66" providerId="ADAL" clId="{0F7A8CE3-4E4D-492F-B1EF-119EE059E9BF}" dt="2023-05-31T19:35:53.371" v="3946"/>
          <ac:spMkLst>
            <pc:docMk/>
            <pc:sldMk cId="2969795977" sldId="286"/>
            <ac:spMk id="2" creationId="{0EE14DDA-09E5-324C-C016-9FAEC123B366}"/>
          </ac:spMkLst>
        </pc:spChg>
        <pc:spChg chg="del mod ord">
          <ac:chgData name="Satvik Maurya" userId="f0a9fd12-f11d-4d44-a8fd-82ae626afb66" providerId="ADAL" clId="{0F7A8CE3-4E4D-492F-B1EF-119EE059E9BF}" dt="2023-05-27T19:49:54.968" v="1439" actId="478"/>
          <ac:spMkLst>
            <pc:docMk/>
            <pc:sldMk cId="2969795977" sldId="286"/>
            <ac:spMk id="2" creationId="{4CC2AC6F-63AF-7CDD-7201-F07912D7DDEA}"/>
          </ac:spMkLst>
        </pc:spChg>
        <pc:spChg chg="del">
          <ac:chgData name="Satvik Maurya" userId="f0a9fd12-f11d-4d44-a8fd-82ae626afb66" providerId="ADAL" clId="{0F7A8CE3-4E4D-492F-B1EF-119EE059E9BF}" dt="2023-05-27T19:49:52.932" v="1438" actId="700"/>
          <ac:spMkLst>
            <pc:docMk/>
            <pc:sldMk cId="2969795977" sldId="286"/>
            <ac:spMk id="3" creationId="{167A9C30-F564-C258-5D28-65716FABA93A}"/>
          </ac:spMkLst>
        </pc:spChg>
        <pc:spChg chg="add mod">
          <ac:chgData name="Satvik Maurya" userId="f0a9fd12-f11d-4d44-a8fd-82ae626afb66" providerId="ADAL" clId="{0F7A8CE3-4E4D-492F-B1EF-119EE059E9BF}" dt="2023-05-31T19:35:53.371" v="3946"/>
          <ac:spMkLst>
            <pc:docMk/>
            <pc:sldMk cId="2969795977" sldId="286"/>
            <ac:spMk id="3" creationId="{5A3CB2C5-9689-CABA-AA5C-71E0AAEC7363}"/>
          </ac:spMkLst>
        </pc:spChg>
        <pc:spChg chg="add mod ord">
          <ac:chgData name="Satvik Maurya" userId="f0a9fd12-f11d-4d44-a8fd-82ae626afb66" providerId="ADAL" clId="{0F7A8CE3-4E4D-492F-B1EF-119EE059E9BF}" dt="2023-05-27T19:49:59.560" v="1462" actId="20577"/>
          <ac:spMkLst>
            <pc:docMk/>
            <pc:sldMk cId="2969795977" sldId="286"/>
            <ac:spMk id="4" creationId="{A6346167-0604-F098-D9DA-8065C8BD3A70}"/>
          </ac:spMkLst>
        </pc:spChg>
        <pc:spChg chg="add mod">
          <ac:chgData name="Satvik Maurya" userId="f0a9fd12-f11d-4d44-a8fd-82ae626afb66" providerId="ADAL" clId="{0F7A8CE3-4E4D-492F-B1EF-119EE059E9BF}" dt="2023-06-08T04:40:20.492" v="5361" actId="20577"/>
          <ac:spMkLst>
            <pc:docMk/>
            <pc:sldMk cId="2969795977" sldId="286"/>
            <ac:spMk id="6" creationId="{1C54AA8E-69BA-7D8B-D798-6BB36CF2AFFA}"/>
          </ac:spMkLst>
        </pc:spChg>
        <pc:spChg chg="add mod">
          <ac:chgData name="Satvik Maurya" userId="f0a9fd12-f11d-4d44-a8fd-82ae626afb66" providerId="ADAL" clId="{0F7A8CE3-4E4D-492F-B1EF-119EE059E9BF}" dt="2023-05-31T19:36:19.442" v="3953" actId="1076"/>
          <ac:spMkLst>
            <pc:docMk/>
            <pc:sldMk cId="2969795977" sldId="286"/>
            <ac:spMk id="7" creationId="{B2DFF1E4-D844-AC77-EC84-A00E519B3569}"/>
          </ac:spMkLst>
        </pc:spChg>
        <pc:spChg chg="add mod">
          <ac:chgData name="Satvik Maurya" userId="f0a9fd12-f11d-4d44-a8fd-82ae626afb66" providerId="ADAL" clId="{0F7A8CE3-4E4D-492F-B1EF-119EE059E9BF}" dt="2023-06-07T19:22:19.935" v="5207" actId="207"/>
          <ac:spMkLst>
            <pc:docMk/>
            <pc:sldMk cId="2969795977" sldId="286"/>
            <ac:spMk id="8" creationId="{284FFF48-2BDD-B2C7-20B2-FD929124EC3D}"/>
          </ac:spMkLst>
        </pc:spChg>
        <pc:spChg chg="del">
          <ac:chgData name="Satvik Maurya" userId="f0a9fd12-f11d-4d44-a8fd-82ae626afb66" providerId="ADAL" clId="{0F7A8CE3-4E4D-492F-B1EF-119EE059E9BF}" dt="2023-05-31T19:35:52.839" v="3945" actId="478"/>
          <ac:spMkLst>
            <pc:docMk/>
            <pc:sldMk cId="2969795977" sldId="286"/>
            <ac:spMk id="8" creationId="{E02BC100-001E-1770-1BAE-70555D7232D7}"/>
          </ac:spMkLst>
        </pc:spChg>
        <pc:picChg chg="add mod">
          <ac:chgData name="Satvik Maurya" userId="f0a9fd12-f11d-4d44-a8fd-82ae626afb66" providerId="ADAL" clId="{0F7A8CE3-4E4D-492F-B1EF-119EE059E9BF}" dt="2023-05-27T19:58:01.421" v="1510" actId="1076"/>
          <ac:picMkLst>
            <pc:docMk/>
            <pc:sldMk cId="2969795977" sldId="286"/>
            <ac:picMk id="5" creationId="{98A77016-1CB9-9052-D9F5-73E2F4640497}"/>
          </ac:picMkLst>
        </pc:picChg>
      </pc:sldChg>
      <pc:sldChg chg="addSp delSp modSp new mod ord modClrScheme chgLayout">
        <pc:chgData name="Satvik Maurya" userId="f0a9fd12-f11d-4d44-a8fd-82ae626afb66" providerId="ADAL" clId="{0F7A8CE3-4E4D-492F-B1EF-119EE059E9BF}" dt="2023-06-07T19:23:00.815" v="5210" actId="27918"/>
        <pc:sldMkLst>
          <pc:docMk/>
          <pc:sldMk cId="2231928289" sldId="287"/>
        </pc:sldMkLst>
        <pc:spChg chg="add del mod">
          <ac:chgData name="Satvik Maurya" userId="f0a9fd12-f11d-4d44-a8fd-82ae626afb66" providerId="ADAL" clId="{0F7A8CE3-4E4D-492F-B1EF-119EE059E9BF}" dt="2023-05-31T19:23:49.024" v="3711" actId="478"/>
          <ac:spMkLst>
            <pc:docMk/>
            <pc:sldMk cId="2231928289" sldId="287"/>
            <ac:spMk id="2" creationId="{802CC30E-EA19-34AC-18EF-A02C7B935CCD}"/>
          </ac:spMkLst>
        </pc:spChg>
        <pc:spChg chg="del mod ord">
          <ac:chgData name="Satvik Maurya" userId="f0a9fd12-f11d-4d44-a8fd-82ae626afb66" providerId="ADAL" clId="{0F7A8CE3-4E4D-492F-B1EF-119EE059E9BF}" dt="2023-05-27T19:50:09.105" v="1464" actId="478"/>
          <ac:spMkLst>
            <pc:docMk/>
            <pc:sldMk cId="2231928289" sldId="287"/>
            <ac:spMk id="2" creationId="{E5AD917F-1E41-C063-7920-A5A73920EA54}"/>
          </ac:spMkLst>
        </pc:spChg>
        <pc:spChg chg="add mod">
          <ac:chgData name="Satvik Maurya" userId="f0a9fd12-f11d-4d44-a8fd-82ae626afb66" providerId="ADAL" clId="{0F7A8CE3-4E4D-492F-B1EF-119EE059E9BF}" dt="2023-05-31T19:25:16.523" v="3925" actId="122"/>
          <ac:spMkLst>
            <pc:docMk/>
            <pc:sldMk cId="2231928289" sldId="287"/>
            <ac:spMk id="3" creationId="{7B94CC09-DC2C-BDFC-F237-29763EEC5C16}"/>
          </ac:spMkLst>
        </pc:spChg>
        <pc:spChg chg="del">
          <ac:chgData name="Satvik Maurya" userId="f0a9fd12-f11d-4d44-a8fd-82ae626afb66" providerId="ADAL" clId="{0F7A8CE3-4E4D-492F-B1EF-119EE059E9BF}" dt="2023-05-27T19:50:06.973" v="1463" actId="700"/>
          <ac:spMkLst>
            <pc:docMk/>
            <pc:sldMk cId="2231928289" sldId="287"/>
            <ac:spMk id="3" creationId="{8C2ACA4D-CDB1-8944-0BAD-99C9FBF9626E}"/>
          </ac:spMkLst>
        </pc:spChg>
        <pc:spChg chg="add mod ord">
          <ac:chgData name="Satvik Maurya" userId="f0a9fd12-f11d-4d44-a8fd-82ae626afb66" providerId="ADAL" clId="{0F7A8CE3-4E4D-492F-B1EF-119EE059E9BF}" dt="2023-05-27T19:50:15.719" v="1492" actId="20577"/>
          <ac:spMkLst>
            <pc:docMk/>
            <pc:sldMk cId="2231928289" sldId="287"/>
            <ac:spMk id="4" creationId="{231AAB5D-98F9-B03D-1709-661C10391ABF}"/>
          </ac:spMkLst>
        </pc:spChg>
        <pc:spChg chg="add mod">
          <ac:chgData name="Satvik Maurya" userId="f0a9fd12-f11d-4d44-a8fd-82ae626afb66" providerId="ADAL" clId="{0F7A8CE3-4E4D-492F-B1EF-119EE059E9BF}" dt="2023-05-31T19:35:44.450" v="3944"/>
          <ac:spMkLst>
            <pc:docMk/>
            <pc:sldMk cId="2231928289" sldId="287"/>
            <ac:spMk id="6" creationId="{664BD7C4-3045-D200-2455-12A51D4FC5A5}"/>
          </ac:spMkLst>
        </pc:spChg>
        <pc:spChg chg="del">
          <ac:chgData name="Satvik Maurya" userId="f0a9fd12-f11d-4d44-a8fd-82ae626afb66" providerId="ADAL" clId="{0F7A8CE3-4E4D-492F-B1EF-119EE059E9BF}" dt="2023-05-31T19:35:43.558" v="3943" actId="478"/>
          <ac:spMkLst>
            <pc:docMk/>
            <pc:sldMk cId="2231928289" sldId="287"/>
            <ac:spMk id="7" creationId="{246A55AC-1999-C7AA-83EC-0375589C5614}"/>
          </ac:spMkLst>
        </pc:spChg>
        <pc:spChg chg="add mod">
          <ac:chgData name="Satvik Maurya" userId="f0a9fd12-f11d-4d44-a8fd-82ae626afb66" providerId="ADAL" clId="{0F7A8CE3-4E4D-492F-B1EF-119EE059E9BF}" dt="2023-05-31T19:35:44.450" v="3944"/>
          <ac:spMkLst>
            <pc:docMk/>
            <pc:sldMk cId="2231928289" sldId="287"/>
            <ac:spMk id="9" creationId="{334526BC-8D8B-55A1-6976-0D63A6543BE7}"/>
          </ac:spMkLst>
        </pc:spChg>
        <pc:graphicFrameChg chg="add mod">
          <ac:chgData name="Satvik Maurya" userId="f0a9fd12-f11d-4d44-a8fd-82ae626afb66" providerId="ADAL" clId="{0F7A8CE3-4E4D-492F-B1EF-119EE059E9BF}" dt="2023-05-31T19:23:31.672" v="3709" actId="403"/>
          <ac:graphicFrameMkLst>
            <pc:docMk/>
            <pc:sldMk cId="2231928289" sldId="287"/>
            <ac:graphicFrameMk id="5" creationId="{0D603336-0976-D3EB-E457-4CCCD9AE41E9}"/>
          </ac:graphicFrameMkLst>
        </pc:graphicFrameChg>
      </pc:sldChg>
      <pc:sldChg chg="modSp new mod">
        <pc:chgData name="Satvik Maurya" userId="f0a9fd12-f11d-4d44-a8fd-82ae626afb66" providerId="ADAL" clId="{0F7A8CE3-4E4D-492F-B1EF-119EE059E9BF}" dt="2023-06-08T04:40:56.722" v="5402" actId="20577"/>
        <pc:sldMkLst>
          <pc:docMk/>
          <pc:sldMk cId="2945884442" sldId="288"/>
        </pc:sldMkLst>
        <pc:spChg chg="mod">
          <ac:chgData name="Satvik Maurya" userId="f0a9fd12-f11d-4d44-a8fd-82ae626afb66" providerId="ADAL" clId="{0F7A8CE3-4E4D-492F-B1EF-119EE059E9BF}" dt="2023-05-27T19:48:08.167" v="1380" actId="20577"/>
          <ac:spMkLst>
            <pc:docMk/>
            <pc:sldMk cId="2945884442" sldId="288"/>
            <ac:spMk id="2" creationId="{085E350A-73EF-8235-BFE8-2A3D4FF93919}"/>
          </ac:spMkLst>
        </pc:spChg>
        <pc:spChg chg="mod">
          <ac:chgData name="Satvik Maurya" userId="f0a9fd12-f11d-4d44-a8fd-82ae626afb66" providerId="ADAL" clId="{0F7A8CE3-4E4D-492F-B1EF-119EE059E9BF}" dt="2023-06-08T04:40:56.722" v="5402" actId="20577"/>
          <ac:spMkLst>
            <pc:docMk/>
            <pc:sldMk cId="2945884442" sldId="288"/>
            <ac:spMk id="3" creationId="{4A550FFA-0A36-5214-1683-D8B79892B6D7}"/>
          </ac:spMkLst>
        </pc:spChg>
      </pc:sldChg>
      <pc:sldChg chg="modSp add mod">
        <pc:chgData name="Satvik Maurya" userId="f0a9fd12-f11d-4d44-a8fd-82ae626afb66" providerId="ADAL" clId="{0F7A8CE3-4E4D-492F-B1EF-119EE059E9BF}" dt="2023-05-27T19:58:59.612" v="1515" actId="1076"/>
        <pc:sldMkLst>
          <pc:docMk/>
          <pc:sldMk cId="2425346287" sldId="289"/>
        </pc:sldMkLst>
        <pc:spChg chg="mod">
          <ac:chgData name="Satvik Maurya" userId="f0a9fd12-f11d-4d44-a8fd-82ae626afb66" providerId="ADAL" clId="{0F7A8CE3-4E4D-492F-B1EF-119EE059E9BF}" dt="2023-05-27T19:58:36.903" v="1511"/>
          <ac:spMkLst>
            <pc:docMk/>
            <pc:sldMk cId="2425346287" sldId="289"/>
            <ac:spMk id="2" creationId="{A50701B5-568C-349F-3145-855844C6FAB4}"/>
          </ac:spMkLst>
        </pc:spChg>
        <pc:spChg chg="mod">
          <ac:chgData name="Satvik Maurya" userId="f0a9fd12-f11d-4d44-a8fd-82ae626afb66" providerId="ADAL" clId="{0F7A8CE3-4E4D-492F-B1EF-119EE059E9BF}" dt="2023-05-27T19:58:36.903" v="1511"/>
          <ac:spMkLst>
            <pc:docMk/>
            <pc:sldMk cId="2425346287" sldId="289"/>
            <ac:spMk id="4" creationId="{202FC71E-3A61-4075-FDD2-470E39BAC0E9}"/>
          </ac:spMkLst>
        </pc:spChg>
        <pc:spChg chg="mod">
          <ac:chgData name="Satvik Maurya" userId="f0a9fd12-f11d-4d44-a8fd-82ae626afb66" providerId="ADAL" clId="{0F7A8CE3-4E4D-492F-B1EF-119EE059E9BF}" dt="2023-05-27T19:58:54.317" v="1514" actId="1076"/>
          <ac:spMkLst>
            <pc:docMk/>
            <pc:sldMk cId="2425346287" sldId="289"/>
            <ac:spMk id="6" creationId="{FD7712FC-6C40-9036-3000-DF41C917175C}"/>
          </ac:spMkLst>
        </pc:spChg>
        <pc:spChg chg="mod">
          <ac:chgData name="Satvik Maurya" userId="f0a9fd12-f11d-4d44-a8fd-82ae626afb66" providerId="ADAL" clId="{0F7A8CE3-4E4D-492F-B1EF-119EE059E9BF}" dt="2023-05-27T19:58:59.612" v="1515" actId="1076"/>
          <ac:spMkLst>
            <pc:docMk/>
            <pc:sldMk cId="2425346287" sldId="289"/>
            <ac:spMk id="7" creationId="{53AFDCDF-CCD6-60D1-219D-681DEAED5D91}"/>
          </ac:spMkLst>
        </pc:spChg>
      </pc:sldChg>
      <pc:sldChg chg="modSp add mod">
        <pc:chgData name="Satvik Maurya" userId="f0a9fd12-f11d-4d44-a8fd-82ae626afb66" providerId="ADAL" clId="{0F7A8CE3-4E4D-492F-B1EF-119EE059E9BF}" dt="2023-05-27T19:58:44.697" v="1513" actId="1076"/>
        <pc:sldMkLst>
          <pc:docMk/>
          <pc:sldMk cId="350718713" sldId="290"/>
        </pc:sldMkLst>
        <pc:spChg chg="mod">
          <ac:chgData name="Satvik Maurya" userId="f0a9fd12-f11d-4d44-a8fd-82ae626afb66" providerId="ADAL" clId="{0F7A8CE3-4E4D-492F-B1EF-119EE059E9BF}" dt="2023-05-27T19:58:36.903" v="1511"/>
          <ac:spMkLst>
            <pc:docMk/>
            <pc:sldMk cId="350718713" sldId="290"/>
            <ac:spMk id="3" creationId="{22E84CBF-A0A1-6222-320F-0A3036A690CB}"/>
          </ac:spMkLst>
        </pc:spChg>
        <pc:spChg chg="mod">
          <ac:chgData name="Satvik Maurya" userId="f0a9fd12-f11d-4d44-a8fd-82ae626afb66" providerId="ADAL" clId="{0F7A8CE3-4E4D-492F-B1EF-119EE059E9BF}" dt="2023-05-27T19:58:44.697" v="1513" actId="1076"/>
          <ac:spMkLst>
            <pc:docMk/>
            <pc:sldMk cId="350718713" sldId="290"/>
            <ac:spMk id="4" creationId="{E16248EF-D904-80B6-0CBD-AD453EBC5241}"/>
          </ac:spMkLst>
        </pc:spChg>
        <pc:spChg chg="mod">
          <ac:chgData name="Satvik Maurya" userId="f0a9fd12-f11d-4d44-a8fd-82ae626afb66" providerId="ADAL" clId="{0F7A8CE3-4E4D-492F-B1EF-119EE059E9BF}" dt="2023-05-27T19:58:36.903" v="1511"/>
          <ac:spMkLst>
            <pc:docMk/>
            <pc:sldMk cId="350718713" sldId="290"/>
            <ac:spMk id="5" creationId="{4CEC86A1-DDB5-5E55-FE19-A2E14C022E54}"/>
          </ac:spMkLst>
        </pc:spChg>
        <pc:graphicFrameChg chg="mod">
          <ac:chgData name="Satvik Maurya" userId="f0a9fd12-f11d-4d44-a8fd-82ae626afb66" providerId="ADAL" clId="{0F7A8CE3-4E4D-492F-B1EF-119EE059E9BF}" dt="2023-05-27T19:58:42.196" v="1512" actId="1076"/>
          <ac:graphicFrameMkLst>
            <pc:docMk/>
            <pc:sldMk cId="350718713" sldId="290"/>
            <ac:graphicFrameMk id="7" creationId="{2472AFB3-1904-471B-3107-196183991DD4}"/>
          </ac:graphicFrameMkLst>
        </pc:graphicFrameChg>
      </pc:sldChg>
      <pc:sldChg chg="modSp add">
        <pc:chgData name="Satvik Maurya" userId="f0a9fd12-f11d-4d44-a8fd-82ae626afb66" providerId="ADAL" clId="{0F7A8CE3-4E4D-492F-B1EF-119EE059E9BF}" dt="2023-05-27T19:58:36.903" v="1511"/>
        <pc:sldMkLst>
          <pc:docMk/>
          <pc:sldMk cId="4126286247" sldId="291"/>
        </pc:sldMkLst>
        <pc:spChg chg="mod">
          <ac:chgData name="Satvik Maurya" userId="f0a9fd12-f11d-4d44-a8fd-82ae626afb66" providerId="ADAL" clId="{0F7A8CE3-4E4D-492F-B1EF-119EE059E9BF}" dt="2023-05-27T19:58:36.903" v="1511"/>
          <ac:spMkLst>
            <pc:docMk/>
            <pc:sldMk cId="4126286247" sldId="291"/>
            <ac:spMk id="3" creationId="{20AF3B0C-B08C-31EA-AF76-3AA9691463DD}"/>
          </ac:spMkLst>
        </pc:spChg>
        <pc:spChg chg="mod">
          <ac:chgData name="Satvik Maurya" userId="f0a9fd12-f11d-4d44-a8fd-82ae626afb66" providerId="ADAL" clId="{0F7A8CE3-4E4D-492F-B1EF-119EE059E9BF}" dt="2023-05-27T19:58:36.903" v="1511"/>
          <ac:spMkLst>
            <pc:docMk/>
            <pc:sldMk cId="4126286247" sldId="291"/>
            <ac:spMk id="4" creationId="{BD6C518B-270F-6046-96DA-416D9DC4838F}"/>
          </ac:spMkLst>
        </pc:spChg>
      </pc:sldChg>
      <pc:sldChg chg="modSp add">
        <pc:chgData name="Satvik Maurya" userId="f0a9fd12-f11d-4d44-a8fd-82ae626afb66" providerId="ADAL" clId="{0F7A8CE3-4E4D-492F-B1EF-119EE059E9BF}" dt="2023-05-27T19:58:36.903" v="1511"/>
        <pc:sldMkLst>
          <pc:docMk/>
          <pc:sldMk cId="378689572" sldId="292"/>
        </pc:sldMkLst>
        <pc:spChg chg="mod">
          <ac:chgData name="Satvik Maurya" userId="f0a9fd12-f11d-4d44-a8fd-82ae626afb66" providerId="ADAL" clId="{0F7A8CE3-4E4D-492F-B1EF-119EE059E9BF}" dt="2023-05-27T19:58:36.903" v="1511"/>
          <ac:spMkLst>
            <pc:docMk/>
            <pc:sldMk cId="378689572" sldId="292"/>
            <ac:spMk id="2" creationId="{B4F2413B-D734-741F-FBF7-BB0B6AA780B9}"/>
          </ac:spMkLst>
        </pc:spChg>
        <pc:spChg chg="mod">
          <ac:chgData name="Satvik Maurya" userId="f0a9fd12-f11d-4d44-a8fd-82ae626afb66" providerId="ADAL" clId="{0F7A8CE3-4E4D-492F-B1EF-119EE059E9BF}" dt="2023-05-27T19:58:36.903" v="1511"/>
          <ac:spMkLst>
            <pc:docMk/>
            <pc:sldMk cId="378689572" sldId="292"/>
            <ac:spMk id="4" creationId="{29A15098-B332-AB69-E1BA-7F148E129069}"/>
          </ac:spMkLst>
        </pc:spChg>
      </pc:sldChg>
      <pc:sldChg chg="modSp add mod ord">
        <pc:chgData name="Satvik Maurya" userId="f0a9fd12-f11d-4d44-a8fd-82ae626afb66" providerId="ADAL" clId="{0F7A8CE3-4E4D-492F-B1EF-119EE059E9BF}" dt="2023-06-12T03:15:16.095" v="5420"/>
        <pc:sldMkLst>
          <pc:docMk/>
          <pc:sldMk cId="1257707007" sldId="293"/>
        </pc:sldMkLst>
        <pc:spChg chg="mod">
          <ac:chgData name="Satvik Maurya" userId="f0a9fd12-f11d-4d44-a8fd-82ae626afb66" providerId="ADAL" clId="{0F7A8CE3-4E4D-492F-B1EF-119EE059E9BF}" dt="2023-05-27T19:58:36.903" v="1511"/>
          <ac:spMkLst>
            <pc:docMk/>
            <pc:sldMk cId="1257707007" sldId="293"/>
            <ac:spMk id="3" creationId="{4F03C5A3-7B4A-DE8E-4E46-81DB777784DC}"/>
          </ac:spMkLst>
        </pc:spChg>
        <pc:spChg chg="mod">
          <ac:chgData name="Satvik Maurya" userId="f0a9fd12-f11d-4d44-a8fd-82ae626afb66" providerId="ADAL" clId="{0F7A8CE3-4E4D-492F-B1EF-119EE059E9BF}" dt="2023-05-27T19:58:36.903" v="1511"/>
          <ac:spMkLst>
            <pc:docMk/>
            <pc:sldMk cId="1257707007" sldId="293"/>
            <ac:spMk id="4" creationId="{F543751B-E5D3-E51E-253E-11D3CCA5E156}"/>
          </ac:spMkLst>
        </pc:spChg>
        <pc:picChg chg="mod">
          <ac:chgData name="Satvik Maurya" userId="f0a9fd12-f11d-4d44-a8fd-82ae626afb66" providerId="ADAL" clId="{0F7A8CE3-4E4D-492F-B1EF-119EE059E9BF}" dt="2023-06-01T04:20:26.595" v="4291" actId="1076"/>
          <ac:picMkLst>
            <pc:docMk/>
            <pc:sldMk cId="1257707007" sldId="293"/>
            <ac:picMk id="6" creationId="{C30CD293-95D9-DBD7-7F49-41B6CA4AE779}"/>
          </ac:picMkLst>
        </pc:picChg>
      </pc:sldChg>
      <pc:sldChg chg="addSp modSp new mod modClrScheme chgLayout">
        <pc:chgData name="Satvik Maurya" userId="f0a9fd12-f11d-4d44-a8fd-82ae626afb66" providerId="ADAL" clId="{0F7A8CE3-4E4D-492F-B1EF-119EE059E9BF}" dt="2023-05-27T20:00:08.102" v="1525" actId="20577"/>
        <pc:sldMkLst>
          <pc:docMk/>
          <pc:sldMk cId="1610723678" sldId="294"/>
        </pc:sldMkLst>
        <pc:spChg chg="add mod">
          <ac:chgData name="Satvik Maurya" userId="f0a9fd12-f11d-4d44-a8fd-82ae626afb66" providerId="ADAL" clId="{0F7A8CE3-4E4D-492F-B1EF-119EE059E9BF}" dt="2023-05-27T20:00:08.102" v="1525" actId="20577"/>
          <ac:spMkLst>
            <pc:docMk/>
            <pc:sldMk cId="1610723678" sldId="294"/>
            <ac:spMk id="2" creationId="{46CEDC2E-6A00-5E76-68A3-C6B4BF91F2D5}"/>
          </ac:spMkLst>
        </pc:spChg>
      </pc:sldChg>
      <pc:sldChg chg="delSp modSp add del mod ord">
        <pc:chgData name="Satvik Maurya" userId="f0a9fd12-f11d-4d44-a8fd-82ae626afb66" providerId="ADAL" clId="{0F7A8CE3-4E4D-492F-B1EF-119EE059E9BF}" dt="2023-05-31T04:49:50.811" v="2332" actId="2696"/>
        <pc:sldMkLst>
          <pc:docMk/>
          <pc:sldMk cId="110530189" sldId="295"/>
        </pc:sldMkLst>
        <pc:spChg chg="del">
          <ac:chgData name="Satvik Maurya" userId="f0a9fd12-f11d-4d44-a8fd-82ae626afb66" providerId="ADAL" clId="{0F7A8CE3-4E4D-492F-B1EF-119EE059E9BF}" dt="2023-05-31T04:45:21.907" v="2301" actId="478"/>
          <ac:spMkLst>
            <pc:docMk/>
            <pc:sldMk cId="110530189" sldId="295"/>
            <ac:spMk id="4" creationId="{E64F92F9-FE82-72F3-5C2B-062F93E25012}"/>
          </ac:spMkLst>
        </pc:spChg>
        <pc:spChg chg="del">
          <ac:chgData name="Satvik Maurya" userId="f0a9fd12-f11d-4d44-a8fd-82ae626afb66" providerId="ADAL" clId="{0F7A8CE3-4E4D-492F-B1EF-119EE059E9BF}" dt="2023-05-31T04:45:17.146" v="2299" actId="478"/>
          <ac:spMkLst>
            <pc:docMk/>
            <pc:sldMk cId="110530189" sldId="295"/>
            <ac:spMk id="5" creationId="{0EDA7051-9A86-5B6F-BC10-603C4FBD2659}"/>
          </ac:spMkLst>
        </pc:spChg>
        <pc:spChg chg="mod">
          <ac:chgData name="Satvik Maurya" userId="f0a9fd12-f11d-4d44-a8fd-82ae626afb66" providerId="ADAL" clId="{0F7A8CE3-4E4D-492F-B1EF-119EE059E9BF}" dt="2023-05-31T04:45:30.451" v="2302" actId="1076"/>
          <ac:spMkLst>
            <pc:docMk/>
            <pc:sldMk cId="110530189" sldId="295"/>
            <ac:spMk id="7" creationId="{F9ED664B-A97A-5277-72CF-ABBAD135D80B}"/>
          </ac:spMkLst>
        </pc:spChg>
        <pc:spChg chg="mod">
          <ac:chgData name="Satvik Maurya" userId="f0a9fd12-f11d-4d44-a8fd-82ae626afb66" providerId="ADAL" clId="{0F7A8CE3-4E4D-492F-B1EF-119EE059E9BF}" dt="2023-05-31T04:45:30.451" v="2302" actId="1076"/>
          <ac:spMkLst>
            <pc:docMk/>
            <pc:sldMk cId="110530189" sldId="295"/>
            <ac:spMk id="9" creationId="{EB320D6D-9371-6DA5-F22E-B13FAA409D6D}"/>
          </ac:spMkLst>
        </pc:spChg>
        <pc:spChg chg="del">
          <ac:chgData name="Satvik Maurya" userId="f0a9fd12-f11d-4d44-a8fd-82ae626afb66" providerId="ADAL" clId="{0F7A8CE3-4E4D-492F-B1EF-119EE059E9BF}" dt="2023-05-31T04:45:19.514" v="2300" actId="478"/>
          <ac:spMkLst>
            <pc:docMk/>
            <pc:sldMk cId="110530189" sldId="295"/>
            <ac:spMk id="11" creationId="{5A13F848-4FBE-BEBE-3E60-A24EE55133F2}"/>
          </ac:spMkLst>
        </pc:spChg>
        <pc:spChg chg="del">
          <ac:chgData name="Satvik Maurya" userId="f0a9fd12-f11d-4d44-a8fd-82ae626afb66" providerId="ADAL" clId="{0F7A8CE3-4E4D-492F-B1EF-119EE059E9BF}" dt="2023-05-31T04:45:17.146" v="2299" actId="478"/>
          <ac:spMkLst>
            <pc:docMk/>
            <pc:sldMk cId="110530189" sldId="295"/>
            <ac:spMk id="14" creationId="{2B5E8BCF-FB9B-B664-2756-8815F2EEC823}"/>
          </ac:spMkLst>
        </pc:spChg>
        <pc:spChg chg="mod">
          <ac:chgData name="Satvik Maurya" userId="f0a9fd12-f11d-4d44-a8fd-82ae626afb66" providerId="ADAL" clId="{0F7A8CE3-4E4D-492F-B1EF-119EE059E9BF}" dt="2023-05-31T04:45:30.451" v="2302" actId="1076"/>
          <ac:spMkLst>
            <pc:docMk/>
            <pc:sldMk cId="110530189" sldId="295"/>
            <ac:spMk id="18" creationId="{76947D3C-779E-FB9A-98F4-A3B14D1F138A}"/>
          </ac:spMkLst>
        </pc:spChg>
        <pc:spChg chg="del">
          <ac:chgData name="Satvik Maurya" userId="f0a9fd12-f11d-4d44-a8fd-82ae626afb66" providerId="ADAL" clId="{0F7A8CE3-4E4D-492F-B1EF-119EE059E9BF}" dt="2023-05-31T04:45:17.146" v="2299" actId="478"/>
          <ac:spMkLst>
            <pc:docMk/>
            <pc:sldMk cId="110530189" sldId="295"/>
            <ac:spMk id="19" creationId="{592CB1E5-BCAB-ED1B-35CA-529FE78103AE}"/>
          </ac:spMkLst>
        </pc:spChg>
        <pc:spChg chg="mod">
          <ac:chgData name="Satvik Maurya" userId="f0a9fd12-f11d-4d44-a8fd-82ae626afb66" providerId="ADAL" clId="{0F7A8CE3-4E4D-492F-B1EF-119EE059E9BF}" dt="2023-05-31T04:45:30.451" v="2302" actId="1076"/>
          <ac:spMkLst>
            <pc:docMk/>
            <pc:sldMk cId="110530189" sldId="295"/>
            <ac:spMk id="21" creationId="{13726DED-C605-A253-0019-4BEA168350B4}"/>
          </ac:spMkLst>
        </pc:spChg>
        <pc:spChg chg="mod">
          <ac:chgData name="Satvik Maurya" userId="f0a9fd12-f11d-4d44-a8fd-82ae626afb66" providerId="ADAL" clId="{0F7A8CE3-4E4D-492F-B1EF-119EE059E9BF}" dt="2023-05-31T04:45:30.451" v="2302" actId="1076"/>
          <ac:spMkLst>
            <pc:docMk/>
            <pc:sldMk cId="110530189" sldId="295"/>
            <ac:spMk id="26" creationId="{699706C6-DDAE-BC41-BB01-96B4ABA4E2F1}"/>
          </ac:spMkLst>
        </pc:spChg>
        <pc:spChg chg="mod">
          <ac:chgData name="Satvik Maurya" userId="f0a9fd12-f11d-4d44-a8fd-82ae626afb66" providerId="ADAL" clId="{0F7A8CE3-4E4D-492F-B1EF-119EE059E9BF}" dt="2023-05-31T04:45:37.806" v="2303" actId="1076"/>
          <ac:spMkLst>
            <pc:docMk/>
            <pc:sldMk cId="110530189" sldId="295"/>
            <ac:spMk id="29" creationId="{0D07308D-B1ED-C261-855B-B7503206D753}"/>
          </ac:spMkLst>
        </pc:spChg>
        <pc:spChg chg="del">
          <ac:chgData name="Satvik Maurya" userId="f0a9fd12-f11d-4d44-a8fd-82ae626afb66" providerId="ADAL" clId="{0F7A8CE3-4E4D-492F-B1EF-119EE059E9BF}" dt="2023-05-31T04:45:17.146" v="2299" actId="478"/>
          <ac:spMkLst>
            <pc:docMk/>
            <pc:sldMk cId="110530189" sldId="295"/>
            <ac:spMk id="40" creationId="{AB62F042-5857-2EEE-8E6C-D94C97F7EF76}"/>
          </ac:spMkLst>
        </pc:spChg>
        <pc:spChg chg="del">
          <ac:chgData name="Satvik Maurya" userId="f0a9fd12-f11d-4d44-a8fd-82ae626afb66" providerId="ADAL" clId="{0F7A8CE3-4E4D-492F-B1EF-119EE059E9BF}" dt="2023-05-31T04:45:17.146" v="2299" actId="478"/>
          <ac:spMkLst>
            <pc:docMk/>
            <pc:sldMk cId="110530189" sldId="295"/>
            <ac:spMk id="49" creationId="{764ACAAB-90FB-55E0-7E75-3D6AA858F6FF}"/>
          </ac:spMkLst>
        </pc:spChg>
        <pc:spChg chg="del">
          <ac:chgData name="Satvik Maurya" userId="f0a9fd12-f11d-4d44-a8fd-82ae626afb66" providerId="ADAL" clId="{0F7A8CE3-4E4D-492F-B1EF-119EE059E9BF}" dt="2023-05-31T04:45:17.146" v="2299" actId="478"/>
          <ac:spMkLst>
            <pc:docMk/>
            <pc:sldMk cId="110530189" sldId="295"/>
            <ac:spMk id="67" creationId="{F6CF56F1-6966-EC14-70FD-0B859BE5CE30}"/>
          </ac:spMkLst>
        </pc:spChg>
        <pc:graphicFrameChg chg="del">
          <ac:chgData name="Satvik Maurya" userId="f0a9fd12-f11d-4d44-a8fd-82ae626afb66" providerId="ADAL" clId="{0F7A8CE3-4E4D-492F-B1EF-119EE059E9BF}" dt="2023-05-31T04:45:17.146" v="2299" actId="478"/>
          <ac:graphicFrameMkLst>
            <pc:docMk/>
            <pc:sldMk cId="110530189" sldId="295"/>
            <ac:graphicFrameMk id="55" creationId="{7381290F-0AF3-3D13-5927-3B3FE09CDF81}"/>
          </ac:graphicFrameMkLst>
        </pc:graphicFrameChg>
        <pc:picChg chg="mod">
          <ac:chgData name="Satvik Maurya" userId="f0a9fd12-f11d-4d44-a8fd-82ae626afb66" providerId="ADAL" clId="{0F7A8CE3-4E4D-492F-B1EF-119EE059E9BF}" dt="2023-05-31T04:45:30.451" v="2302" actId="1076"/>
          <ac:picMkLst>
            <pc:docMk/>
            <pc:sldMk cId="110530189" sldId="295"/>
            <ac:picMk id="30" creationId="{B06B1E9C-F199-037E-328D-E5BD19010D4B}"/>
          </ac:picMkLst>
        </pc:picChg>
        <pc:picChg chg="mod">
          <ac:chgData name="Satvik Maurya" userId="f0a9fd12-f11d-4d44-a8fd-82ae626afb66" providerId="ADAL" clId="{0F7A8CE3-4E4D-492F-B1EF-119EE059E9BF}" dt="2023-05-31T04:45:30.451" v="2302" actId="1076"/>
          <ac:picMkLst>
            <pc:docMk/>
            <pc:sldMk cId="110530189" sldId="295"/>
            <ac:picMk id="38" creationId="{5F230A95-6025-D52F-D1B4-1B1B4EB85FB2}"/>
          </ac:picMkLst>
        </pc:picChg>
        <pc:picChg chg="del">
          <ac:chgData name="Satvik Maurya" userId="f0a9fd12-f11d-4d44-a8fd-82ae626afb66" providerId="ADAL" clId="{0F7A8CE3-4E4D-492F-B1EF-119EE059E9BF}" dt="2023-05-31T04:45:17.146" v="2299" actId="478"/>
          <ac:picMkLst>
            <pc:docMk/>
            <pc:sldMk cId="110530189" sldId="295"/>
            <ac:picMk id="44" creationId="{DBB0B00D-8A89-D118-0D7F-8F95BE37E9B4}"/>
          </ac:picMkLst>
        </pc:picChg>
        <pc:cxnChg chg="mod">
          <ac:chgData name="Satvik Maurya" userId="f0a9fd12-f11d-4d44-a8fd-82ae626afb66" providerId="ADAL" clId="{0F7A8CE3-4E4D-492F-B1EF-119EE059E9BF}" dt="2023-05-31T04:45:30.451" v="2302" actId="1076"/>
          <ac:cxnSpMkLst>
            <pc:docMk/>
            <pc:sldMk cId="110530189" sldId="295"/>
            <ac:cxnSpMk id="8" creationId="{BFC4B68D-07E2-97F0-3EEF-FB01B362A9F6}"/>
          </ac:cxnSpMkLst>
        </pc:cxnChg>
        <pc:cxnChg chg="mod">
          <ac:chgData name="Satvik Maurya" userId="f0a9fd12-f11d-4d44-a8fd-82ae626afb66" providerId="ADAL" clId="{0F7A8CE3-4E4D-492F-B1EF-119EE059E9BF}" dt="2023-05-31T04:45:30.451" v="2302" actId="1076"/>
          <ac:cxnSpMkLst>
            <pc:docMk/>
            <pc:sldMk cId="110530189" sldId="295"/>
            <ac:cxnSpMk id="10" creationId="{4106644E-9FD8-D2D6-DCFC-349533B95BF2}"/>
          </ac:cxnSpMkLst>
        </pc:cxnChg>
        <pc:cxnChg chg="del mod">
          <ac:chgData name="Satvik Maurya" userId="f0a9fd12-f11d-4d44-a8fd-82ae626afb66" providerId="ADAL" clId="{0F7A8CE3-4E4D-492F-B1EF-119EE059E9BF}" dt="2023-05-31T04:45:17.146" v="2299" actId="478"/>
          <ac:cxnSpMkLst>
            <pc:docMk/>
            <pc:sldMk cId="110530189" sldId="295"/>
            <ac:cxnSpMk id="13" creationId="{77B06EF7-8586-41C6-B210-EA85F612FBC4}"/>
          </ac:cxnSpMkLst>
        </pc:cxnChg>
        <pc:cxnChg chg="del mod">
          <ac:chgData name="Satvik Maurya" userId="f0a9fd12-f11d-4d44-a8fd-82ae626afb66" providerId="ADAL" clId="{0F7A8CE3-4E4D-492F-B1EF-119EE059E9BF}" dt="2023-05-31T04:45:17.146" v="2299" actId="478"/>
          <ac:cxnSpMkLst>
            <pc:docMk/>
            <pc:sldMk cId="110530189" sldId="295"/>
            <ac:cxnSpMk id="15" creationId="{05EC5D84-F838-57F2-B2E5-DA9B96FDC30E}"/>
          </ac:cxnSpMkLst>
        </pc:cxnChg>
        <pc:cxnChg chg="del mod">
          <ac:chgData name="Satvik Maurya" userId="f0a9fd12-f11d-4d44-a8fd-82ae626afb66" providerId="ADAL" clId="{0F7A8CE3-4E4D-492F-B1EF-119EE059E9BF}" dt="2023-05-31T04:45:17.146" v="2299" actId="478"/>
          <ac:cxnSpMkLst>
            <pc:docMk/>
            <pc:sldMk cId="110530189" sldId="295"/>
            <ac:cxnSpMk id="17" creationId="{61F66F67-E989-EDC3-733E-DE3D09BD9056}"/>
          </ac:cxnSpMkLst>
        </pc:cxnChg>
        <pc:cxnChg chg="mod">
          <ac:chgData name="Satvik Maurya" userId="f0a9fd12-f11d-4d44-a8fd-82ae626afb66" providerId="ADAL" clId="{0F7A8CE3-4E4D-492F-B1EF-119EE059E9BF}" dt="2023-05-31T04:45:30.451" v="2302" actId="1076"/>
          <ac:cxnSpMkLst>
            <pc:docMk/>
            <pc:sldMk cId="110530189" sldId="295"/>
            <ac:cxnSpMk id="20" creationId="{16F2316D-0ABD-B022-947B-6AB439EAF3EF}"/>
          </ac:cxnSpMkLst>
        </pc:cxnChg>
        <pc:cxnChg chg="del mod">
          <ac:chgData name="Satvik Maurya" userId="f0a9fd12-f11d-4d44-a8fd-82ae626afb66" providerId="ADAL" clId="{0F7A8CE3-4E4D-492F-B1EF-119EE059E9BF}" dt="2023-05-31T04:45:17.146" v="2299" actId="478"/>
          <ac:cxnSpMkLst>
            <pc:docMk/>
            <pc:sldMk cId="110530189" sldId="295"/>
            <ac:cxnSpMk id="59" creationId="{06A7D6E5-0A4F-D6BA-F00D-D4D38ACD9487}"/>
          </ac:cxnSpMkLst>
        </pc:cxnChg>
      </pc:sldChg>
      <pc:sldChg chg="addSp delSp modSp add mod modAnim delCm modCm modNotesTx">
        <pc:chgData name="Satvik Maurya" userId="f0a9fd12-f11d-4d44-a8fd-82ae626afb66" providerId="ADAL" clId="{0F7A8CE3-4E4D-492F-B1EF-119EE059E9BF}" dt="2023-06-13T18:31:54.598" v="6812" actId="20577"/>
        <pc:sldMkLst>
          <pc:docMk/>
          <pc:sldMk cId="2822655694" sldId="295"/>
        </pc:sldMkLst>
        <pc:spChg chg="mod">
          <ac:chgData name="Satvik Maurya" userId="f0a9fd12-f11d-4d44-a8fd-82ae626afb66" providerId="ADAL" clId="{0F7A8CE3-4E4D-492F-B1EF-119EE059E9BF}" dt="2023-06-08T04:39:21.371" v="5321" actId="20577"/>
          <ac:spMkLst>
            <pc:docMk/>
            <pc:sldMk cId="2822655694" sldId="295"/>
            <ac:spMk id="2" creationId="{8710FE3C-61B4-C3DA-FF3D-98B5C3D8CB72}"/>
          </ac:spMkLst>
        </pc:spChg>
        <pc:spChg chg="del mod">
          <ac:chgData name="Satvik Maurya" userId="f0a9fd12-f11d-4d44-a8fd-82ae626afb66" providerId="ADAL" clId="{0F7A8CE3-4E4D-492F-B1EF-119EE059E9BF}" dt="2023-05-31T19:31:34.743" v="3928" actId="478"/>
          <ac:spMkLst>
            <pc:docMk/>
            <pc:sldMk cId="2822655694" sldId="295"/>
            <ac:spMk id="4" creationId="{E64F92F9-FE82-72F3-5C2B-062F93E25012}"/>
          </ac:spMkLst>
        </pc:spChg>
        <pc:spChg chg="del mod">
          <ac:chgData name="Satvik Maurya" userId="f0a9fd12-f11d-4d44-a8fd-82ae626afb66" providerId="ADAL" clId="{0F7A8CE3-4E4D-492F-B1EF-119EE059E9BF}" dt="2023-05-31T04:52:28.385" v="2339" actId="478"/>
          <ac:spMkLst>
            <pc:docMk/>
            <pc:sldMk cId="2822655694" sldId="295"/>
            <ac:spMk id="5" creationId="{0EDA7051-9A86-5B6F-BC10-603C4FBD2659}"/>
          </ac:spMkLst>
        </pc:spChg>
        <pc:spChg chg="add del mod">
          <ac:chgData name="Satvik Maurya" userId="f0a9fd12-f11d-4d44-a8fd-82ae626afb66" providerId="ADAL" clId="{0F7A8CE3-4E4D-492F-B1EF-119EE059E9BF}" dt="2023-06-01T15:51:25.084" v="4297" actId="478"/>
          <ac:spMkLst>
            <pc:docMk/>
            <pc:sldMk cId="2822655694" sldId="295"/>
            <ac:spMk id="6" creationId="{48193CE2-AAC2-AD6C-D31C-F80F5BEB012D}"/>
          </ac:spMkLst>
        </pc:spChg>
        <pc:spChg chg="add mod">
          <ac:chgData name="Satvik Maurya" userId="f0a9fd12-f11d-4d44-a8fd-82ae626afb66" providerId="ADAL" clId="{0F7A8CE3-4E4D-492F-B1EF-119EE059E9BF}" dt="2023-06-01T15:51:32.724" v="4298" actId="1076"/>
          <ac:spMkLst>
            <pc:docMk/>
            <pc:sldMk cId="2822655694" sldId="295"/>
            <ac:spMk id="7" creationId="{2054B4EF-0DBC-E884-04C2-22C26F46B3B4}"/>
          </ac:spMkLst>
        </pc:spChg>
        <pc:spChg chg="del">
          <ac:chgData name="Satvik Maurya" userId="f0a9fd12-f11d-4d44-a8fd-82ae626afb66" providerId="ADAL" clId="{0F7A8CE3-4E4D-492F-B1EF-119EE059E9BF}" dt="2023-05-31T04:51:48.547" v="2335" actId="478"/>
          <ac:spMkLst>
            <pc:docMk/>
            <pc:sldMk cId="2822655694" sldId="295"/>
            <ac:spMk id="7" creationId="{F9ED664B-A97A-5277-72CF-ABBAD135D80B}"/>
          </ac:spMkLst>
        </pc:spChg>
        <pc:spChg chg="del">
          <ac:chgData name="Satvik Maurya" userId="f0a9fd12-f11d-4d44-a8fd-82ae626afb66" providerId="ADAL" clId="{0F7A8CE3-4E4D-492F-B1EF-119EE059E9BF}" dt="2023-05-31T04:51:48.547" v="2335" actId="478"/>
          <ac:spMkLst>
            <pc:docMk/>
            <pc:sldMk cId="2822655694" sldId="295"/>
            <ac:spMk id="9" creationId="{EB320D6D-9371-6DA5-F22E-B13FAA409D6D}"/>
          </ac:spMkLst>
        </pc:spChg>
        <pc:spChg chg="mod">
          <ac:chgData name="Satvik Maurya" userId="f0a9fd12-f11d-4d44-a8fd-82ae626afb66" providerId="ADAL" clId="{0F7A8CE3-4E4D-492F-B1EF-119EE059E9BF}" dt="2023-06-01T15:50:14.907" v="4292" actId="1076"/>
          <ac:spMkLst>
            <pc:docMk/>
            <pc:sldMk cId="2822655694" sldId="295"/>
            <ac:spMk id="11" creationId="{5A13F848-4FBE-BEBE-3E60-A24EE55133F2}"/>
          </ac:spMkLst>
        </pc:spChg>
        <pc:spChg chg="mod">
          <ac:chgData name="Satvik Maurya" userId="f0a9fd12-f11d-4d44-a8fd-82ae626afb66" providerId="ADAL" clId="{0F7A8CE3-4E4D-492F-B1EF-119EE059E9BF}" dt="2023-06-01T15:50:14.907" v="4292" actId="1076"/>
          <ac:spMkLst>
            <pc:docMk/>
            <pc:sldMk cId="2822655694" sldId="295"/>
            <ac:spMk id="14" creationId="{2B5E8BCF-FB9B-B664-2756-8815F2EEC823}"/>
          </ac:spMkLst>
        </pc:spChg>
        <pc:spChg chg="del">
          <ac:chgData name="Satvik Maurya" userId="f0a9fd12-f11d-4d44-a8fd-82ae626afb66" providerId="ADAL" clId="{0F7A8CE3-4E4D-492F-B1EF-119EE059E9BF}" dt="2023-05-31T04:51:48.547" v="2335" actId="478"/>
          <ac:spMkLst>
            <pc:docMk/>
            <pc:sldMk cId="2822655694" sldId="295"/>
            <ac:spMk id="18" creationId="{76947D3C-779E-FB9A-98F4-A3B14D1F138A}"/>
          </ac:spMkLst>
        </pc:spChg>
        <pc:spChg chg="mod">
          <ac:chgData name="Satvik Maurya" userId="f0a9fd12-f11d-4d44-a8fd-82ae626afb66" providerId="ADAL" clId="{0F7A8CE3-4E4D-492F-B1EF-119EE059E9BF}" dt="2023-06-01T15:50:14.907" v="4292" actId="1076"/>
          <ac:spMkLst>
            <pc:docMk/>
            <pc:sldMk cId="2822655694" sldId="295"/>
            <ac:spMk id="19" creationId="{592CB1E5-BCAB-ED1B-35CA-529FE78103AE}"/>
          </ac:spMkLst>
        </pc:spChg>
        <pc:spChg chg="del">
          <ac:chgData name="Satvik Maurya" userId="f0a9fd12-f11d-4d44-a8fd-82ae626afb66" providerId="ADAL" clId="{0F7A8CE3-4E4D-492F-B1EF-119EE059E9BF}" dt="2023-05-31T04:51:48.547" v="2335" actId="478"/>
          <ac:spMkLst>
            <pc:docMk/>
            <pc:sldMk cId="2822655694" sldId="295"/>
            <ac:spMk id="21" creationId="{13726DED-C605-A253-0019-4BEA168350B4}"/>
          </ac:spMkLst>
        </pc:spChg>
        <pc:spChg chg="del">
          <ac:chgData name="Satvik Maurya" userId="f0a9fd12-f11d-4d44-a8fd-82ae626afb66" providerId="ADAL" clId="{0F7A8CE3-4E4D-492F-B1EF-119EE059E9BF}" dt="2023-05-31T19:31:34.743" v="3928" actId="478"/>
          <ac:spMkLst>
            <pc:docMk/>
            <pc:sldMk cId="2822655694" sldId="295"/>
            <ac:spMk id="22" creationId="{61F65AE2-71C1-B931-638F-21529D451D4F}"/>
          </ac:spMkLst>
        </pc:spChg>
        <pc:spChg chg="del">
          <ac:chgData name="Satvik Maurya" userId="f0a9fd12-f11d-4d44-a8fd-82ae626afb66" providerId="ADAL" clId="{0F7A8CE3-4E4D-492F-B1EF-119EE059E9BF}" dt="2023-05-31T04:51:48.547" v="2335" actId="478"/>
          <ac:spMkLst>
            <pc:docMk/>
            <pc:sldMk cId="2822655694" sldId="295"/>
            <ac:spMk id="26" creationId="{699706C6-DDAE-BC41-BB01-96B4ABA4E2F1}"/>
          </ac:spMkLst>
        </pc:spChg>
        <pc:spChg chg="add mod">
          <ac:chgData name="Satvik Maurya" userId="f0a9fd12-f11d-4d44-a8fd-82ae626afb66" providerId="ADAL" clId="{0F7A8CE3-4E4D-492F-B1EF-119EE059E9BF}" dt="2023-06-08T04:39:16.068" v="5311" actId="20577"/>
          <ac:spMkLst>
            <pc:docMk/>
            <pc:sldMk cId="2822655694" sldId="295"/>
            <ac:spMk id="27" creationId="{34FD60FF-70D5-DCA7-A6FF-8F756C95B104}"/>
          </ac:spMkLst>
        </pc:spChg>
        <pc:spChg chg="add mod">
          <ac:chgData name="Satvik Maurya" userId="f0a9fd12-f11d-4d44-a8fd-82ae626afb66" providerId="ADAL" clId="{0F7A8CE3-4E4D-492F-B1EF-119EE059E9BF}" dt="2023-06-06T00:40:27.786" v="4379" actId="20577"/>
          <ac:spMkLst>
            <pc:docMk/>
            <pc:sldMk cId="2822655694" sldId="295"/>
            <ac:spMk id="28" creationId="{2D09FE24-B73C-C297-4B2B-23B390837BA7}"/>
          </ac:spMkLst>
        </pc:spChg>
        <pc:spChg chg="del">
          <ac:chgData name="Satvik Maurya" userId="f0a9fd12-f11d-4d44-a8fd-82ae626afb66" providerId="ADAL" clId="{0F7A8CE3-4E4D-492F-B1EF-119EE059E9BF}" dt="2023-05-31T04:51:48.547" v="2335" actId="478"/>
          <ac:spMkLst>
            <pc:docMk/>
            <pc:sldMk cId="2822655694" sldId="295"/>
            <ac:spMk id="29" creationId="{0D07308D-B1ED-C261-855B-B7503206D753}"/>
          </ac:spMkLst>
        </pc:spChg>
        <pc:spChg chg="add mod">
          <ac:chgData name="Satvik Maurya" userId="f0a9fd12-f11d-4d44-a8fd-82ae626afb66" providerId="ADAL" clId="{0F7A8CE3-4E4D-492F-B1EF-119EE059E9BF}" dt="2023-06-01T15:51:21.683" v="4296" actId="1076"/>
          <ac:spMkLst>
            <pc:docMk/>
            <pc:sldMk cId="2822655694" sldId="295"/>
            <ac:spMk id="33" creationId="{BA49E9BF-E453-44BD-8E31-36287194B8D7}"/>
          </ac:spMkLst>
        </pc:spChg>
        <pc:spChg chg="add mod">
          <ac:chgData name="Satvik Maurya" userId="f0a9fd12-f11d-4d44-a8fd-82ae626afb66" providerId="ADAL" clId="{0F7A8CE3-4E4D-492F-B1EF-119EE059E9BF}" dt="2023-06-01T15:51:21.683" v="4296" actId="1076"/>
          <ac:spMkLst>
            <pc:docMk/>
            <pc:sldMk cId="2822655694" sldId="295"/>
            <ac:spMk id="34" creationId="{80C04A74-026F-E217-D031-2D79E80AB26B}"/>
          </ac:spMkLst>
        </pc:spChg>
        <pc:spChg chg="mod">
          <ac:chgData name="Satvik Maurya" userId="f0a9fd12-f11d-4d44-a8fd-82ae626afb66" providerId="ADAL" clId="{0F7A8CE3-4E4D-492F-B1EF-119EE059E9BF}" dt="2023-06-01T15:50:14.907" v="4292" actId="1076"/>
          <ac:spMkLst>
            <pc:docMk/>
            <pc:sldMk cId="2822655694" sldId="295"/>
            <ac:spMk id="40" creationId="{AB62F042-5857-2EEE-8E6C-D94C97F7EF76}"/>
          </ac:spMkLst>
        </pc:spChg>
        <pc:spChg chg="del mod">
          <ac:chgData name="Satvik Maurya" userId="f0a9fd12-f11d-4d44-a8fd-82ae626afb66" providerId="ADAL" clId="{0F7A8CE3-4E4D-492F-B1EF-119EE059E9BF}" dt="2023-05-31T04:55:37.082" v="2357" actId="478"/>
          <ac:spMkLst>
            <pc:docMk/>
            <pc:sldMk cId="2822655694" sldId="295"/>
            <ac:spMk id="49" creationId="{764ACAAB-90FB-55E0-7E75-3D6AA858F6FF}"/>
          </ac:spMkLst>
        </pc:spChg>
        <pc:spChg chg="mod">
          <ac:chgData name="Satvik Maurya" userId="f0a9fd12-f11d-4d44-a8fd-82ae626afb66" providerId="ADAL" clId="{0F7A8CE3-4E4D-492F-B1EF-119EE059E9BF}" dt="2023-06-01T15:50:14.907" v="4292" actId="1076"/>
          <ac:spMkLst>
            <pc:docMk/>
            <pc:sldMk cId="2822655694" sldId="295"/>
            <ac:spMk id="67" creationId="{F6CF56F1-6966-EC14-70FD-0B859BE5CE30}"/>
          </ac:spMkLst>
        </pc:spChg>
        <pc:graphicFrameChg chg="add del mod modGraphic">
          <ac:chgData name="Satvik Maurya" userId="f0a9fd12-f11d-4d44-a8fd-82ae626afb66" providerId="ADAL" clId="{0F7A8CE3-4E4D-492F-B1EF-119EE059E9BF}" dt="2023-05-31T05:26:47.507" v="2697" actId="478"/>
          <ac:graphicFrameMkLst>
            <pc:docMk/>
            <pc:sldMk cId="2822655694" sldId="295"/>
            <ac:graphicFrameMk id="35" creationId="{A6F52870-06D7-C5A8-5CA6-FADE28D60582}"/>
          </ac:graphicFrameMkLst>
        </pc:graphicFrameChg>
        <pc:graphicFrameChg chg="mod">
          <ac:chgData name="Satvik Maurya" userId="f0a9fd12-f11d-4d44-a8fd-82ae626afb66" providerId="ADAL" clId="{0F7A8CE3-4E4D-492F-B1EF-119EE059E9BF}" dt="2023-06-01T15:50:14.907" v="4292" actId="1076"/>
          <ac:graphicFrameMkLst>
            <pc:docMk/>
            <pc:sldMk cId="2822655694" sldId="295"/>
            <ac:graphicFrameMk id="55" creationId="{7381290F-0AF3-3D13-5927-3B3FE09CDF81}"/>
          </ac:graphicFrameMkLst>
        </pc:graphicFrameChg>
        <pc:picChg chg="del">
          <ac:chgData name="Satvik Maurya" userId="f0a9fd12-f11d-4d44-a8fd-82ae626afb66" providerId="ADAL" clId="{0F7A8CE3-4E4D-492F-B1EF-119EE059E9BF}" dt="2023-05-31T04:51:48.547" v="2335" actId="478"/>
          <ac:picMkLst>
            <pc:docMk/>
            <pc:sldMk cId="2822655694" sldId="295"/>
            <ac:picMk id="30" creationId="{B06B1E9C-F199-037E-328D-E5BD19010D4B}"/>
          </ac:picMkLst>
        </pc:picChg>
        <pc:picChg chg="del">
          <ac:chgData name="Satvik Maurya" userId="f0a9fd12-f11d-4d44-a8fd-82ae626afb66" providerId="ADAL" clId="{0F7A8CE3-4E4D-492F-B1EF-119EE059E9BF}" dt="2023-05-31T04:51:48.547" v="2335" actId="478"/>
          <ac:picMkLst>
            <pc:docMk/>
            <pc:sldMk cId="2822655694" sldId="295"/>
            <ac:picMk id="38" creationId="{5F230A95-6025-D52F-D1B4-1B1B4EB85FB2}"/>
          </ac:picMkLst>
        </pc:picChg>
        <pc:picChg chg="mod">
          <ac:chgData name="Satvik Maurya" userId="f0a9fd12-f11d-4d44-a8fd-82ae626afb66" providerId="ADAL" clId="{0F7A8CE3-4E4D-492F-B1EF-119EE059E9BF}" dt="2023-06-01T15:50:14.907" v="4292" actId="1076"/>
          <ac:picMkLst>
            <pc:docMk/>
            <pc:sldMk cId="2822655694" sldId="295"/>
            <ac:picMk id="44" creationId="{DBB0B00D-8A89-D118-0D7F-8F95BE37E9B4}"/>
          </ac:picMkLst>
        </pc:picChg>
        <pc:cxnChg chg="del mod">
          <ac:chgData name="Satvik Maurya" userId="f0a9fd12-f11d-4d44-a8fd-82ae626afb66" providerId="ADAL" clId="{0F7A8CE3-4E4D-492F-B1EF-119EE059E9BF}" dt="2023-05-31T04:51:48.547" v="2335" actId="478"/>
          <ac:cxnSpMkLst>
            <pc:docMk/>
            <pc:sldMk cId="2822655694" sldId="295"/>
            <ac:cxnSpMk id="8" creationId="{BFC4B68D-07E2-97F0-3EEF-FB01B362A9F6}"/>
          </ac:cxnSpMkLst>
        </pc:cxnChg>
        <pc:cxnChg chg="del mod">
          <ac:chgData name="Satvik Maurya" userId="f0a9fd12-f11d-4d44-a8fd-82ae626afb66" providerId="ADAL" clId="{0F7A8CE3-4E4D-492F-B1EF-119EE059E9BF}" dt="2023-05-31T04:51:48.547" v="2335" actId="478"/>
          <ac:cxnSpMkLst>
            <pc:docMk/>
            <pc:sldMk cId="2822655694" sldId="295"/>
            <ac:cxnSpMk id="10" creationId="{4106644E-9FD8-D2D6-DCFC-349533B95BF2}"/>
          </ac:cxnSpMkLst>
        </pc:cxnChg>
        <pc:cxnChg chg="mod">
          <ac:chgData name="Satvik Maurya" userId="f0a9fd12-f11d-4d44-a8fd-82ae626afb66" providerId="ADAL" clId="{0F7A8CE3-4E4D-492F-B1EF-119EE059E9BF}" dt="2023-06-01T15:50:14.907" v="4292" actId="1076"/>
          <ac:cxnSpMkLst>
            <pc:docMk/>
            <pc:sldMk cId="2822655694" sldId="295"/>
            <ac:cxnSpMk id="13" creationId="{77B06EF7-8586-41C6-B210-EA85F612FBC4}"/>
          </ac:cxnSpMkLst>
        </pc:cxnChg>
        <pc:cxnChg chg="mod">
          <ac:chgData name="Satvik Maurya" userId="f0a9fd12-f11d-4d44-a8fd-82ae626afb66" providerId="ADAL" clId="{0F7A8CE3-4E4D-492F-B1EF-119EE059E9BF}" dt="2023-06-01T15:50:14.907" v="4292" actId="1076"/>
          <ac:cxnSpMkLst>
            <pc:docMk/>
            <pc:sldMk cId="2822655694" sldId="295"/>
            <ac:cxnSpMk id="15" creationId="{05EC5D84-F838-57F2-B2E5-DA9B96FDC30E}"/>
          </ac:cxnSpMkLst>
        </pc:cxnChg>
        <pc:cxnChg chg="mod">
          <ac:chgData name="Satvik Maurya" userId="f0a9fd12-f11d-4d44-a8fd-82ae626afb66" providerId="ADAL" clId="{0F7A8CE3-4E4D-492F-B1EF-119EE059E9BF}" dt="2023-06-01T15:50:14.907" v="4292" actId="1076"/>
          <ac:cxnSpMkLst>
            <pc:docMk/>
            <pc:sldMk cId="2822655694" sldId="295"/>
            <ac:cxnSpMk id="17" creationId="{61F66F67-E989-EDC3-733E-DE3D09BD9056}"/>
          </ac:cxnSpMkLst>
        </pc:cxnChg>
        <pc:cxnChg chg="del mod">
          <ac:chgData name="Satvik Maurya" userId="f0a9fd12-f11d-4d44-a8fd-82ae626afb66" providerId="ADAL" clId="{0F7A8CE3-4E4D-492F-B1EF-119EE059E9BF}" dt="2023-05-31T04:51:48.547" v="2335" actId="478"/>
          <ac:cxnSpMkLst>
            <pc:docMk/>
            <pc:sldMk cId="2822655694" sldId="295"/>
            <ac:cxnSpMk id="20" creationId="{16F2316D-0ABD-B022-947B-6AB439EAF3EF}"/>
          </ac:cxnSpMkLst>
        </pc:cxnChg>
        <pc:cxnChg chg="mod">
          <ac:chgData name="Satvik Maurya" userId="f0a9fd12-f11d-4d44-a8fd-82ae626afb66" providerId="ADAL" clId="{0F7A8CE3-4E4D-492F-B1EF-119EE059E9BF}" dt="2023-06-01T15:50:14.907" v="4292" actId="1076"/>
          <ac:cxnSpMkLst>
            <pc:docMk/>
            <pc:sldMk cId="2822655694" sldId="295"/>
            <ac:cxnSpMk id="59" creationId="{06A7D6E5-0A4F-D6BA-F00D-D4D38ACD9487}"/>
          </ac:cxnSpMkLst>
        </pc:cxnChg>
        <pc:extLst>
          <p:ext xmlns:p="http://schemas.openxmlformats.org/presentationml/2006/main" uri="{D6D511B9-2390-475A-947B-AFAB55BFBCF1}">
            <pc226:cmChg xmlns:pc226="http://schemas.microsoft.com/office/powerpoint/2022/06/main/command" chg="del mod">
              <pc226:chgData name="Satvik Maurya" userId="f0a9fd12-f11d-4d44-a8fd-82ae626afb66" providerId="ADAL" clId="{0F7A8CE3-4E4D-492F-B1EF-119EE059E9BF}" dt="2023-06-06T04:41:35.647" v="4730"/>
              <pc2:cmMkLst xmlns:pc2="http://schemas.microsoft.com/office/powerpoint/2019/9/main/command">
                <pc:docMk/>
                <pc:sldMk cId="2822655694" sldId="295"/>
                <pc2:cmMk id="{51157D10-A3F3-48E3-957B-E31040FEDCEF}"/>
              </pc2:cmMkLst>
            </pc226:cmChg>
            <pc226:cmChg xmlns:pc226="http://schemas.microsoft.com/office/powerpoint/2022/06/main/command" chg="del mod">
              <pc226:chgData name="Satvik Maurya" userId="f0a9fd12-f11d-4d44-a8fd-82ae626afb66" providerId="ADAL" clId="{0F7A8CE3-4E4D-492F-B1EF-119EE059E9BF}" dt="2023-06-06T04:41:35.647" v="4730"/>
              <pc2:cmMkLst xmlns:pc2="http://schemas.microsoft.com/office/powerpoint/2019/9/main/command">
                <pc:docMk/>
                <pc:sldMk cId="2822655694" sldId="295"/>
                <pc2:cmMk id="{BC707B28-3F12-4AC1-87A4-4AB2D940D3E3}"/>
              </pc2:cmMkLst>
            </pc226:cmChg>
          </p:ext>
        </pc:extLst>
      </pc:sldChg>
      <pc:sldChg chg="addSp delSp modSp new mod delCm modCm chgLayout modNotesTx">
        <pc:chgData name="Satvik Maurya" userId="f0a9fd12-f11d-4d44-a8fd-82ae626afb66" providerId="ADAL" clId="{0F7A8CE3-4E4D-492F-B1EF-119EE059E9BF}" dt="2023-06-13T18:35:56.069" v="7736" actId="20577"/>
        <pc:sldMkLst>
          <pc:docMk/>
          <pc:sldMk cId="2731037206" sldId="296"/>
        </pc:sldMkLst>
        <pc:spChg chg="del">
          <ac:chgData name="Satvik Maurya" userId="f0a9fd12-f11d-4d44-a8fd-82ae626afb66" providerId="ADAL" clId="{0F7A8CE3-4E4D-492F-B1EF-119EE059E9BF}" dt="2023-05-31T05:01:16.785" v="2508" actId="700"/>
          <ac:spMkLst>
            <pc:docMk/>
            <pc:sldMk cId="2731037206" sldId="296"/>
            <ac:spMk id="2" creationId="{5135CB3C-086B-A09E-CFB9-BB4E061E134D}"/>
          </ac:spMkLst>
        </pc:spChg>
        <pc:spChg chg="mod ord">
          <ac:chgData name="Satvik Maurya" userId="f0a9fd12-f11d-4d44-a8fd-82ae626afb66" providerId="ADAL" clId="{0F7A8CE3-4E4D-492F-B1EF-119EE059E9BF}" dt="2023-05-31T05:01:16.785" v="2508" actId="700"/>
          <ac:spMkLst>
            <pc:docMk/>
            <pc:sldMk cId="2731037206" sldId="296"/>
            <ac:spMk id="3" creationId="{89975CE4-42AE-089F-355D-78D4D42182B3}"/>
          </ac:spMkLst>
        </pc:spChg>
        <pc:spChg chg="mod ord">
          <ac:chgData name="Satvik Maurya" userId="f0a9fd12-f11d-4d44-a8fd-82ae626afb66" providerId="ADAL" clId="{0F7A8CE3-4E4D-492F-B1EF-119EE059E9BF}" dt="2023-05-31T05:01:16.785" v="2508" actId="700"/>
          <ac:spMkLst>
            <pc:docMk/>
            <pc:sldMk cId="2731037206" sldId="296"/>
            <ac:spMk id="4" creationId="{88495C0C-94CE-F561-E82E-334A745594BB}"/>
          </ac:spMkLst>
        </pc:spChg>
        <pc:spChg chg="add mod ord">
          <ac:chgData name="Satvik Maurya" userId="f0a9fd12-f11d-4d44-a8fd-82ae626afb66" providerId="ADAL" clId="{0F7A8CE3-4E4D-492F-B1EF-119EE059E9BF}" dt="2023-06-08T04:40:42.643" v="5371" actId="20577"/>
          <ac:spMkLst>
            <pc:docMk/>
            <pc:sldMk cId="2731037206" sldId="296"/>
            <ac:spMk id="5" creationId="{EA29DC21-E935-43CF-5121-02BDA221297C}"/>
          </ac:spMkLst>
        </pc:spChg>
        <pc:extLst>
          <p:ext xmlns:p="http://schemas.openxmlformats.org/presentationml/2006/main" uri="{D6D511B9-2390-475A-947B-AFAB55BFBCF1}">
            <pc226:cmChg xmlns:pc226="http://schemas.microsoft.com/office/powerpoint/2022/06/main/command" chg="del mod">
              <pc226:chgData name="Satvik Maurya" userId="f0a9fd12-f11d-4d44-a8fd-82ae626afb66" providerId="ADAL" clId="{0F7A8CE3-4E4D-492F-B1EF-119EE059E9BF}" dt="2023-06-06T04:41:29.546" v="4729"/>
              <pc2:cmMkLst xmlns:pc2="http://schemas.microsoft.com/office/powerpoint/2019/9/main/command">
                <pc:docMk/>
                <pc:sldMk cId="2731037206" sldId="296"/>
                <pc2:cmMk id="{AF870C77-D4ED-4B28-82DF-C2D5A503A4CB}"/>
              </pc2:cmMkLst>
            </pc226:cmChg>
          </p:ext>
        </pc:extLst>
      </pc:sldChg>
      <pc:sldChg chg="addSp delSp modSp new mod modAnim">
        <pc:chgData name="Satvik Maurya" userId="f0a9fd12-f11d-4d44-a8fd-82ae626afb66" providerId="ADAL" clId="{0F7A8CE3-4E4D-492F-B1EF-119EE059E9BF}" dt="2023-05-31T20:08:49.929" v="4079" actId="1076"/>
        <pc:sldMkLst>
          <pc:docMk/>
          <pc:sldMk cId="1703023627" sldId="297"/>
        </pc:sldMkLst>
        <pc:spChg chg="mod">
          <ac:chgData name="Satvik Maurya" userId="f0a9fd12-f11d-4d44-a8fd-82ae626afb66" providerId="ADAL" clId="{0F7A8CE3-4E4D-492F-B1EF-119EE059E9BF}" dt="2023-05-31T19:57:44.447" v="3966" actId="20577"/>
          <ac:spMkLst>
            <pc:docMk/>
            <pc:sldMk cId="1703023627" sldId="297"/>
            <ac:spMk id="2" creationId="{FAB501B3-9B60-C7BE-658F-8C8D43EDC262}"/>
          </ac:spMkLst>
        </pc:spChg>
        <pc:spChg chg="add mod">
          <ac:chgData name="Satvik Maurya" userId="f0a9fd12-f11d-4d44-a8fd-82ae626afb66" providerId="ADAL" clId="{0F7A8CE3-4E4D-492F-B1EF-119EE059E9BF}" dt="2023-05-31T20:08:49.929" v="4079" actId="1076"/>
          <ac:spMkLst>
            <pc:docMk/>
            <pc:sldMk cId="1703023627" sldId="297"/>
            <ac:spMk id="5" creationId="{50C3EE8F-6D6E-CD92-6998-A434EF5A962D}"/>
          </ac:spMkLst>
        </pc:spChg>
        <pc:spChg chg="add del mod">
          <ac:chgData name="Satvik Maurya" userId="f0a9fd12-f11d-4d44-a8fd-82ae626afb66" providerId="ADAL" clId="{0F7A8CE3-4E4D-492F-B1EF-119EE059E9BF}" dt="2023-05-31T05:40:05.335" v="2884" actId="478"/>
          <ac:spMkLst>
            <pc:docMk/>
            <pc:sldMk cId="1703023627" sldId="297"/>
            <ac:spMk id="10" creationId="{F35D8271-6A3B-1E63-A505-02A2A3566942}"/>
          </ac:spMkLst>
        </pc:spChg>
        <pc:spChg chg="add mod">
          <ac:chgData name="Satvik Maurya" userId="f0a9fd12-f11d-4d44-a8fd-82ae626afb66" providerId="ADAL" clId="{0F7A8CE3-4E4D-492F-B1EF-119EE059E9BF}" dt="2023-05-31T06:10:54.994" v="3328" actId="208"/>
          <ac:spMkLst>
            <pc:docMk/>
            <pc:sldMk cId="1703023627" sldId="297"/>
            <ac:spMk id="11" creationId="{7E586532-A708-4588-2EC4-8EA4EA47FA02}"/>
          </ac:spMkLst>
        </pc:spChg>
        <pc:spChg chg="add mod">
          <ac:chgData name="Satvik Maurya" userId="f0a9fd12-f11d-4d44-a8fd-82ae626afb66" providerId="ADAL" clId="{0F7A8CE3-4E4D-492F-B1EF-119EE059E9BF}" dt="2023-05-31T05:41:36.732" v="2972" actId="1076"/>
          <ac:spMkLst>
            <pc:docMk/>
            <pc:sldMk cId="1703023627" sldId="297"/>
            <ac:spMk id="12" creationId="{75251D0D-4B6B-B33F-B3EA-DA7D3E4A51FC}"/>
          </ac:spMkLst>
        </pc:spChg>
        <pc:graphicFrameChg chg="add mod">
          <ac:chgData name="Satvik Maurya" userId="f0a9fd12-f11d-4d44-a8fd-82ae626afb66" providerId="ADAL" clId="{0F7A8CE3-4E4D-492F-B1EF-119EE059E9BF}" dt="2023-05-31T05:42:14.030" v="2982" actId="20577"/>
          <ac:graphicFrameMkLst>
            <pc:docMk/>
            <pc:sldMk cId="1703023627" sldId="297"/>
            <ac:graphicFrameMk id="9" creationId="{B2FEEE13-6E9A-F503-2F04-1341D9D0CFB8}"/>
          </ac:graphicFrameMkLst>
        </pc:graphicFrameChg>
        <pc:picChg chg="add mod">
          <ac:chgData name="Satvik Maurya" userId="f0a9fd12-f11d-4d44-a8fd-82ae626afb66" providerId="ADAL" clId="{0F7A8CE3-4E4D-492F-B1EF-119EE059E9BF}" dt="2023-05-31T05:40:35.816" v="2889" actId="1076"/>
          <ac:picMkLst>
            <pc:docMk/>
            <pc:sldMk cId="1703023627" sldId="297"/>
            <ac:picMk id="6" creationId="{7652D65B-7E6E-D5C1-0A3A-1EFCFD41C345}"/>
          </ac:picMkLst>
        </pc:picChg>
      </pc:sldChg>
      <pc:sldChg chg="addSp delSp modSp add mod modAnim">
        <pc:chgData name="Satvik Maurya" userId="f0a9fd12-f11d-4d44-a8fd-82ae626afb66" providerId="ADAL" clId="{0F7A8CE3-4E4D-492F-B1EF-119EE059E9BF}" dt="2023-06-08T04:41:30.922" v="5417" actId="1076"/>
        <pc:sldMkLst>
          <pc:docMk/>
          <pc:sldMk cId="1685974026" sldId="298"/>
        </pc:sldMkLst>
        <pc:spChg chg="add mod">
          <ac:chgData name="Satvik Maurya" userId="f0a9fd12-f11d-4d44-a8fd-82ae626afb66" providerId="ADAL" clId="{0F7A8CE3-4E4D-492F-B1EF-119EE059E9BF}" dt="2023-05-31T20:08:33.390" v="4069" actId="1076"/>
          <ac:spMkLst>
            <pc:docMk/>
            <pc:sldMk cId="1685974026" sldId="298"/>
            <ac:spMk id="4" creationId="{79E7D22A-B88D-F990-565F-920F90FA5AFE}"/>
          </ac:spMkLst>
        </pc:spChg>
        <pc:spChg chg="add mod">
          <ac:chgData name="Satvik Maurya" userId="f0a9fd12-f11d-4d44-a8fd-82ae626afb66" providerId="ADAL" clId="{0F7A8CE3-4E4D-492F-B1EF-119EE059E9BF}" dt="2023-06-06T00:46:22.611" v="4719" actId="1076"/>
          <ac:spMkLst>
            <pc:docMk/>
            <pc:sldMk cId="1685974026" sldId="298"/>
            <ac:spMk id="6" creationId="{AA218B96-84F9-1507-E1DA-447B3CDFDDDF}"/>
          </ac:spMkLst>
        </pc:spChg>
        <pc:spChg chg="add mod">
          <ac:chgData name="Satvik Maurya" userId="f0a9fd12-f11d-4d44-a8fd-82ae626afb66" providerId="ADAL" clId="{0F7A8CE3-4E4D-492F-B1EF-119EE059E9BF}" dt="2023-06-06T00:46:10.590" v="4717"/>
          <ac:spMkLst>
            <pc:docMk/>
            <pc:sldMk cId="1685974026" sldId="298"/>
            <ac:spMk id="7" creationId="{27936F77-BB16-319A-B860-73446AF2817B}"/>
          </ac:spMkLst>
        </pc:spChg>
        <pc:spChg chg="add mod">
          <ac:chgData name="Satvik Maurya" userId="f0a9fd12-f11d-4d44-a8fd-82ae626afb66" providerId="ADAL" clId="{0F7A8CE3-4E4D-492F-B1EF-119EE059E9BF}" dt="2023-05-31T05:53:59.960" v="3157" actId="1076"/>
          <ac:spMkLst>
            <pc:docMk/>
            <pc:sldMk cId="1685974026" sldId="298"/>
            <ac:spMk id="8" creationId="{C532A8F2-05D5-68DE-032B-DC666D01655E}"/>
          </ac:spMkLst>
        </pc:spChg>
        <pc:spChg chg="add mod">
          <ac:chgData name="Satvik Maurya" userId="f0a9fd12-f11d-4d44-a8fd-82ae626afb66" providerId="ADAL" clId="{0F7A8CE3-4E4D-492F-B1EF-119EE059E9BF}" dt="2023-06-08T04:39:43.186" v="5345" actId="20577"/>
          <ac:spMkLst>
            <pc:docMk/>
            <pc:sldMk cId="1685974026" sldId="298"/>
            <ac:spMk id="20" creationId="{C499FD7B-B8F9-4155-FDDD-B07A97370CDA}"/>
          </ac:spMkLst>
        </pc:spChg>
        <pc:spChg chg="add mod">
          <ac:chgData name="Satvik Maurya" userId="f0a9fd12-f11d-4d44-a8fd-82ae626afb66" providerId="ADAL" clId="{0F7A8CE3-4E4D-492F-B1EF-119EE059E9BF}" dt="2023-06-06T00:46:15.166" v="4718" actId="1076"/>
          <ac:spMkLst>
            <pc:docMk/>
            <pc:sldMk cId="1685974026" sldId="298"/>
            <ac:spMk id="22" creationId="{5B58E533-BCB4-7C8C-F625-8DBAFCE14620}"/>
          </ac:spMkLst>
        </pc:spChg>
        <pc:spChg chg="add mod">
          <ac:chgData name="Satvik Maurya" userId="f0a9fd12-f11d-4d44-a8fd-82ae626afb66" providerId="ADAL" clId="{0F7A8CE3-4E4D-492F-B1EF-119EE059E9BF}" dt="2023-05-31T05:59:35.253" v="3303" actId="1076"/>
          <ac:spMkLst>
            <pc:docMk/>
            <pc:sldMk cId="1685974026" sldId="298"/>
            <ac:spMk id="23" creationId="{8FFA3F32-D5AB-395E-40D7-D125DB547FB6}"/>
          </ac:spMkLst>
        </pc:spChg>
        <pc:spChg chg="mod">
          <ac:chgData name="Satvik Maurya" userId="f0a9fd12-f11d-4d44-a8fd-82ae626afb66" providerId="ADAL" clId="{0F7A8CE3-4E4D-492F-B1EF-119EE059E9BF}" dt="2023-05-31T05:53:06.718" v="3144" actId="1076"/>
          <ac:spMkLst>
            <pc:docMk/>
            <pc:sldMk cId="1685974026" sldId="298"/>
            <ac:spMk id="33" creationId="{989892DA-50C6-1677-5103-8A0ED7433218}"/>
          </ac:spMkLst>
        </pc:spChg>
        <pc:spChg chg="mod">
          <ac:chgData name="Satvik Maurya" userId="f0a9fd12-f11d-4d44-a8fd-82ae626afb66" providerId="ADAL" clId="{0F7A8CE3-4E4D-492F-B1EF-119EE059E9BF}" dt="2023-05-31T05:53:01.294" v="3143" actId="20577"/>
          <ac:spMkLst>
            <pc:docMk/>
            <pc:sldMk cId="1685974026" sldId="298"/>
            <ac:spMk id="34" creationId="{A232CCC4-E7F6-F2A9-DD0F-BF3CBE00EFEE}"/>
          </ac:spMkLst>
        </pc:spChg>
        <pc:spChg chg="del mod">
          <ac:chgData name="Satvik Maurya" userId="f0a9fd12-f11d-4d44-a8fd-82ae626afb66" providerId="ADAL" clId="{0F7A8CE3-4E4D-492F-B1EF-119EE059E9BF}" dt="2023-06-06T00:46:09.723" v="4716" actId="478"/>
          <ac:spMkLst>
            <pc:docMk/>
            <pc:sldMk cId="1685974026" sldId="298"/>
            <ac:spMk id="45" creationId="{BE220A55-3987-04CF-0F6A-21F66CB2697F}"/>
          </ac:spMkLst>
        </pc:spChg>
        <pc:picChg chg="del">
          <ac:chgData name="Satvik Maurya" userId="f0a9fd12-f11d-4d44-a8fd-82ae626afb66" providerId="ADAL" clId="{0F7A8CE3-4E4D-492F-B1EF-119EE059E9BF}" dt="2023-05-31T05:56:23.262" v="3290" actId="478"/>
          <ac:picMkLst>
            <pc:docMk/>
            <pc:sldMk cId="1685974026" sldId="298"/>
            <ac:picMk id="6" creationId="{29CE1E6D-1BC1-4527-50E7-71CF3DF48902}"/>
          </ac:picMkLst>
        </pc:picChg>
        <pc:picChg chg="add mod">
          <ac:chgData name="Satvik Maurya" userId="f0a9fd12-f11d-4d44-a8fd-82ae626afb66" providerId="ADAL" clId="{0F7A8CE3-4E4D-492F-B1EF-119EE059E9BF}" dt="2023-06-08T04:41:30.922" v="5417" actId="1076"/>
          <ac:picMkLst>
            <pc:docMk/>
            <pc:sldMk cId="1685974026" sldId="298"/>
            <ac:picMk id="13" creationId="{082024A4-D361-3966-BC31-5D007CF072E1}"/>
          </ac:picMkLst>
        </pc:picChg>
        <pc:picChg chg="add mod">
          <ac:chgData name="Satvik Maurya" userId="f0a9fd12-f11d-4d44-a8fd-82ae626afb66" providerId="ADAL" clId="{0F7A8CE3-4E4D-492F-B1EF-119EE059E9BF}" dt="2023-05-31T05:56:55.814" v="3295" actId="1076"/>
          <ac:picMkLst>
            <pc:docMk/>
            <pc:sldMk cId="1685974026" sldId="298"/>
            <ac:picMk id="25" creationId="{67095279-FC01-DD02-2BBC-5CC700F5F5A3}"/>
          </ac:picMkLst>
        </pc:picChg>
        <pc:cxnChg chg="add mod">
          <ac:chgData name="Satvik Maurya" userId="f0a9fd12-f11d-4d44-a8fd-82ae626afb66" providerId="ADAL" clId="{0F7A8CE3-4E4D-492F-B1EF-119EE059E9BF}" dt="2023-05-31T05:55:12.710" v="3185" actId="14100"/>
          <ac:cxnSpMkLst>
            <pc:docMk/>
            <pc:sldMk cId="1685974026" sldId="298"/>
            <ac:cxnSpMk id="10" creationId="{6946BAB2-894F-006F-2A99-49457646DBBA}"/>
          </ac:cxnSpMkLst>
        </pc:cxnChg>
        <pc:cxnChg chg="mod">
          <ac:chgData name="Satvik Maurya" userId="f0a9fd12-f11d-4d44-a8fd-82ae626afb66" providerId="ADAL" clId="{0F7A8CE3-4E4D-492F-B1EF-119EE059E9BF}" dt="2023-05-31T05:53:17.437" v="3146" actId="14100"/>
          <ac:cxnSpMkLst>
            <pc:docMk/>
            <pc:sldMk cId="1685974026" sldId="298"/>
            <ac:cxnSpMk id="11" creationId="{DB36E010-09BE-B082-8F25-90C12941E837}"/>
          </ac:cxnSpMkLst>
        </pc:cxnChg>
        <pc:cxnChg chg="add del mod">
          <ac:chgData name="Satvik Maurya" userId="f0a9fd12-f11d-4d44-a8fd-82ae626afb66" providerId="ADAL" clId="{0F7A8CE3-4E4D-492F-B1EF-119EE059E9BF}" dt="2023-05-31T05:59:27.861" v="3301" actId="478"/>
          <ac:cxnSpMkLst>
            <pc:docMk/>
            <pc:sldMk cId="1685974026" sldId="298"/>
            <ac:cxnSpMk id="18" creationId="{F6E13810-B048-D4E7-0BC8-425C292310FF}"/>
          </ac:cxnSpMkLst>
        </pc:cxnChg>
        <pc:cxnChg chg="add mod">
          <ac:chgData name="Satvik Maurya" userId="f0a9fd12-f11d-4d44-a8fd-82ae626afb66" providerId="ADAL" clId="{0F7A8CE3-4E4D-492F-B1EF-119EE059E9BF}" dt="2023-05-31T05:59:28.596" v="3302"/>
          <ac:cxnSpMkLst>
            <pc:docMk/>
            <pc:sldMk cId="1685974026" sldId="298"/>
            <ac:cxnSpMk id="26" creationId="{AC83D060-D5D6-0E9F-A049-15B4E1056C55}"/>
          </ac:cxnSpMkLst>
        </pc:cxnChg>
        <pc:cxnChg chg="mod">
          <ac:chgData name="Satvik Maurya" userId="f0a9fd12-f11d-4d44-a8fd-82ae626afb66" providerId="ADAL" clId="{0F7A8CE3-4E4D-492F-B1EF-119EE059E9BF}" dt="2023-05-31T05:53:12.538" v="3145" actId="14100"/>
          <ac:cxnSpMkLst>
            <pc:docMk/>
            <pc:sldMk cId="1685974026" sldId="298"/>
            <ac:cxnSpMk id="27" creationId="{E2B07063-43E5-620C-5168-6E93AF135DC0}"/>
          </ac:cxnSpMkLst>
        </pc:cxnChg>
        <pc:cxnChg chg="del mod">
          <ac:chgData name="Satvik Maurya" userId="f0a9fd12-f11d-4d44-a8fd-82ae626afb66" providerId="ADAL" clId="{0F7A8CE3-4E4D-492F-B1EF-119EE059E9BF}" dt="2023-05-31T05:54:50.966" v="3166" actId="478"/>
          <ac:cxnSpMkLst>
            <pc:docMk/>
            <pc:sldMk cId="1685974026" sldId="298"/>
            <ac:cxnSpMk id="42" creationId="{5B05B249-E078-C858-C693-F9D4BD5FDDED}"/>
          </ac:cxnSpMkLst>
        </pc:cxnChg>
      </pc:sldChg>
      <pc:sldChg chg="addSp delSp modSp new mod modClrScheme chgLayout">
        <pc:chgData name="Satvik Maurya" userId="f0a9fd12-f11d-4d44-a8fd-82ae626afb66" providerId="ADAL" clId="{0F7A8CE3-4E4D-492F-B1EF-119EE059E9BF}" dt="2023-05-31T19:20:06.207" v="3551" actId="20577"/>
        <pc:sldMkLst>
          <pc:docMk/>
          <pc:sldMk cId="3195115101" sldId="299"/>
        </pc:sldMkLst>
        <pc:spChg chg="del">
          <ac:chgData name="Satvik Maurya" userId="f0a9fd12-f11d-4d44-a8fd-82ae626afb66" providerId="ADAL" clId="{0F7A8CE3-4E4D-492F-B1EF-119EE059E9BF}" dt="2023-05-31T19:20:03.134" v="3537" actId="700"/>
          <ac:spMkLst>
            <pc:docMk/>
            <pc:sldMk cId="3195115101" sldId="299"/>
            <ac:spMk id="2" creationId="{C912BF22-CE54-A14A-30D6-6FDF5ED685FF}"/>
          </ac:spMkLst>
        </pc:spChg>
        <pc:spChg chg="del">
          <ac:chgData name="Satvik Maurya" userId="f0a9fd12-f11d-4d44-a8fd-82ae626afb66" providerId="ADAL" clId="{0F7A8CE3-4E4D-492F-B1EF-119EE059E9BF}" dt="2023-05-31T19:20:03.134" v="3537" actId="700"/>
          <ac:spMkLst>
            <pc:docMk/>
            <pc:sldMk cId="3195115101" sldId="299"/>
            <ac:spMk id="3" creationId="{C483C121-76C2-3F10-3465-AF37A8B2EE8F}"/>
          </ac:spMkLst>
        </pc:spChg>
        <pc:spChg chg="mod ord">
          <ac:chgData name="Satvik Maurya" userId="f0a9fd12-f11d-4d44-a8fd-82ae626afb66" providerId="ADAL" clId="{0F7A8CE3-4E4D-492F-B1EF-119EE059E9BF}" dt="2023-05-31T19:20:03.134" v="3537" actId="700"/>
          <ac:spMkLst>
            <pc:docMk/>
            <pc:sldMk cId="3195115101" sldId="299"/>
            <ac:spMk id="4" creationId="{FF317D7B-8A0D-A82B-1C4C-7EFD804471D3}"/>
          </ac:spMkLst>
        </pc:spChg>
        <pc:spChg chg="mod ord">
          <ac:chgData name="Satvik Maurya" userId="f0a9fd12-f11d-4d44-a8fd-82ae626afb66" providerId="ADAL" clId="{0F7A8CE3-4E4D-492F-B1EF-119EE059E9BF}" dt="2023-05-31T19:20:03.134" v="3537" actId="700"/>
          <ac:spMkLst>
            <pc:docMk/>
            <pc:sldMk cId="3195115101" sldId="299"/>
            <ac:spMk id="5" creationId="{C0BC595E-DDB3-3212-33EE-7F12F9F14D22}"/>
          </ac:spMkLst>
        </pc:spChg>
        <pc:spChg chg="add mod ord">
          <ac:chgData name="Satvik Maurya" userId="f0a9fd12-f11d-4d44-a8fd-82ae626afb66" providerId="ADAL" clId="{0F7A8CE3-4E4D-492F-B1EF-119EE059E9BF}" dt="2023-05-31T19:20:06.207" v="3551" actId="20577"/>
          <ac:spMkLst>
            <pc:docMk/>
            <pc:sldMk cId="3195115101" sldId="299"/>
            <ac:spMk id="6" creationId="{B679CBDD-B9B6-E3A6-0904-020478E6265E}"/>
          </ac:spMkLst>
        </pc:spChg>
      </pc:sldChg>
      <pc:sldChg chg="addSp delSp modSp new mod modAnim delCm modCm modNotesTx">
        <pc:chgData name="Satvik Maurya" userId="f0a9fd12-f11d-4d44-a8fd-82ae626afb66" providerId="ADAL" clId="{0F7A8CE3-4E4D-492F-B1EF-119EE059E9BF}" dt="2023-06-14T18:57:19.631" v="8123" actId="20577"/>
        <pc:sldMkLst>
          <pc:docMk/>
          <pc:sldMk cId="2087482693" sldId="300"/>
        </pc:sldMkLst>
        <pc:spChg chg="mod">
          <ac:chgData name="Satvik Maurya" userId="f0a9fd12-f11d-4d44-a8fd-82ae626afb66" providerId="ADAL" clId="{0F7A8CE3-4E4D-492F-B1EF-119EE059E9BF}" dt="2023-05-31T23:38:16.703" v="4233" actId="20577"/>
          <ac:spMkLst>
            <pc:docMk/>
            <pc:sldMk cId="2087482693" sldId="300"/>
            <ac:spMk id="2" creationId="{0BA6238A-0E16-E1C8-5174-5C28C6228358}"/>
          </ac:spMkLst>
        </pc:spChg>
        <pc:spChg chg="add mod">
          <ac:chgData name="Satvik Maurya" userId="f0a9fd12-f11d-4d44-a8fd-82ae626afb66" providerId="ADAL" clId="{0F7A8CE3-4E4D-492F-B1EF-119EE059E9BF}" dt="2023-06-06T00:47:26.005" v="4723" actId="1076"/>
          <ac:spMkLst>
            <pc:docMk/>
            <pc:sldMk cId="2087482693" sldId="300"/>
            <ac:spMk id="9" creationId="{BE029929-4F73-6E0C-04AF-2F5811B48070}"/>
          </ac:spMkLst>
        </pc:spChg>
        <pc:spChg chg="add mod">
          <ac:chgData name="Satvik Maurya" userId="f0a9fd12-f11d-4d44-a8fd-82ae626afb66" providerId="ADAL" clId="{0F7A8CE3-4E4D-492F-B1EF-119EE059E9BF}" dt="2023-05-31T20:18:10.997" v="4172" actId="1076"/>
          <ac:spMkLst>
            <pc:docMk/>
            <pc:sldMk cId="2087482693" sldId="300"/>
            <ac:spMk id="14" creationId="{68784FFC-1B77-F29A-A5FC-2EF986E9A774}"/>
          </ac:spMkLst>
        </pc:spChg>
        <pc:spChg chg="add mod">
          <ac:chgData name="Satvik Maurya" userId="f0a9fd12-f11d-4d44-a8fd-82ae626afb66" providerId="ADAL" clId="{0F7A8CE3-4E4D-492F-B1EF-119EE059E9BF}" dt="2023-05-31T20:23:40.404" v="4208" actId="1076"/>
          <ac:spMkLst>
            <pc:docMk/>
            <pc:sldMk cId="2087482693" sldId="300"/>
            <ac:spMk id="15" creationId="{2D0E5167-46A8-ED95-2C3B-984E7AE469F7}"/>
          </ac:spMkLst>
        </pc:spChg>
        <pc:spChg chg="add mod">
          <ac:chgData name="Satvik Maurya" userId="f0a9fd12-f11d-4d44-a8fd-82ae626afb66" providerId="ADAL" clId="{0F7A8CE3-4E4D-492F-B1EF-119EE059E9BF}" dt="2023-05-31T20:23:40.404" v="4208" actId="1076"/>
          <ac:spMkLst>
            <pc:docMk/>
            <pc:sldMk cId="2087482693" sldId="300"/>
            <ac:spMk id="18" creationId="{E11EF24A-C6B4-89C3-CC8B-B3560B92428D}"/>
          </ac:spMkLst>
        </pc:spChg>
        <pc:spChg chg="add del mod">
          <ac:chgData name="Satvik Maurya" userId="f0a9fd12-f11d-4d44-a8fd-82ae626afb66" providerId="ADAL" clId="{0F7A8CE3-4E4D-492F-B1EF-119EE059E9BF}" dt="2023-05-31T20:23:39.482" v="4206" actId="767"/>
          <ac:spMkLst>
            <pc:docMk/>
            <pc:sldMk cId="2087482693" sldId="300"/>
            <ac:spMk id="19" creationId="{DC5239EE-4F2A-EAD3-C507-6832F781A867}"/>
          </ac:spMkLst>
        </pc:spChg>
        <pc:grpChg chg="mod">
          <ac:chgData name="Satvik Maurya" userId="f0a9fd12-f11d-4d44-a8fd-82ae626afb66" providerId="ADAL" clId="{0F7A8CE3-4E4D-492F-B1EF-119EE059E9BF}" dt="2023-06-06T00:41:40.476" v="4423" actId="1076"/>
          <ac:grpSpMkLst>
            <pc:docMk/>
            <pc:sldMk cId="2087482693" sldId="300"/>
            <ac:grpSpMk id="5" creationId="{33D339FF-D461-22CB-C2E7-C9D89B812B12}"/>
          </ac:grpSpMkLst>
        </pc:grpChg>
        <pc:grpChg chg="mod">
          <ac:chgData name="Satvik Maurya" userId="f0a9fd12-f11d-4d44-a8fd-82ae626afb66" providerId="ADAL" clId="{0F7A8CE3-4E4D-492F-B1EF-119EE059E9BF}" dt="2023-06-06T00:42:08.108" v="4425" actId="1076"/>
          <ac:grpSpMkLst>
            <pc:docMk/>
            <pc:sldMk cId="2087482693" sldId="300"/>
            <ac:grpSpMk id="7" creationId="{7D742C50-37C0-D0AF-4DE7-1CDE26CE3551}"/>
          </ac:grpSpMkLst>
        </pc:grpChg>
        <pc:picChg chg="add mod">
          <ac:chgData name="Satvik Maurya" userId="f0a9fd12-f11d-4d44-a8fd-82ae626afb66" providerId="ADAL" clId="{0F7A8CE3-4E4D-492F-B1EF-119EE059E9BF}" dt="2023-06-06T00:41:40.476" v="4423" actId="1076"/>
          <ac:picMkLst>
            <pc:docMk/>
            <pc:sldMk cId="2087482693" sldId="300"/>
            <ac:picMk id="6" creationId="{10D23738-3ECE-DEC9-5E64-48C304E66B46}"/>
          </ac:picMkLst>
        </pc:picChg>
        <pc:picChg chg="add mod">
          <ac:chgData name="Satvik Maurya" userId="f0a9fd12-f11d-4d44-a8fd-82ae626afb66" providerId="ADAL" clId="{0F7A8CE3-4E4D-492F-B1EF-119EE059E9BF}" dt="2023-06-06T00:41:40.476" v="4423" actId="1076"/>
          <ac:picMkLst>
            <pc:docMk/>
            <pc:sldMk cId="2087482693" sldId="300"/>
            <ac:picMk id="8" creationId="{EDDC54FD-DF48-8D4F-9353-00A8FE9A6084}"/>
          </ac:picMkLst>
        </pc:picChg>
        <pc:cxnChg chg="add mod">
          <ac:chgData name="Satvik Maurya" userId="f0a9fd12-f11d-4d44-a8fd-82ae626afb66" providerId="ADAL" clId="{0F7A8CE3-4E4D-492F-B1EF-119EE059E9BF}" dt="2023-05-31T20:23:40.404" v="4208" actId="1076"/>
          <ac:cxnSpMkLst>
            <pc:docMk/>
            <pc:sldMk cId="2087482693" sldId="300"/>
            <ac:cxnSpMk id="10" creationId="{B73009D1-836B-0367-AB03-E0CB133FD3D3}"/>
          </ac:cxnSpMkLst>
        </pc:cxnChg>
        <pc:cxnChg chg="add mod">
          <ac:chgData name="Satvik Maurya" userId="f0a9fd12-f11d-4d44-a8fd-82ae626afb66" providerId="ADAL" clId="{0F7A8CE3-4E4D-492F-B1EF-119EE059E9BF}" dt="2023-05-31T20:23:40.404" v="4208" actId="1076"/>
          <ac:cxnSpMkLst>
            <pc:docMk/>
            <pc:sldMk cId="2087482693" sldId="300"/>
            <ac:cxnSpMk id="17" creationId="{79884ED6-BA84-ECE1-ED00-825A02D05CB4}"/>
          </ac:cxnSpMkLst>
        </pc:cxnChg>
        <pc:extLst>
          <p:ext xmlns:p="http://schemas.openxmlformats.org/presentationml/2006/main" uri="{D6D511B9-2390-475A-947B-AFAB55BFBCF1}">
            <pc226:cmChg xmlns:pc226="http://schemas.microsoft.com/office/powerpoint/2022/06/main/command" chg="del mod">
              <pc226:chgData name="Satvik Maurya" userId="f0a9fd12-f11d-4d44-a8fd-82ae626afb66" providerId="ADAL" clId="{0F7A8CE3-4E4D-492F-B1EF-119EE059E9BF}" dt="2023-06-06T04:41:35.647" v="4730"/>
              <pc2:cmMkLst xmlns:pc2="http://schemas.microsoft.com/office/powerpoint/2019/9/main/command">
                <pc:docMk/>
                <pc:sldMk cId="2087482693" sldId="300"/>
                <pc2:cmMk id="{B8BBDC9A-4BD8-4738-9F68-7789CCB5804E}"/>
              </pc2:cmMkLst>
            </pc226:cmChg>
          </p:ext>
        </pc:extLst>
      </pc:sldChg>
      <pc:sldChg chg="delSp add mod ord delAnim modNotesTx">
        <pc:chgData name="Satvik Maurya" userId="f0a9fd12-f11d-4d44-a8fd-82ae626afb66" providerId="ADAL" clId="{0F7A8CE3-4E4D-492F-B1EF-119EE059E9BF}" dt="2023-06-13T18:37:15.459" v="8020" actId="20577"/>
        <pc:sldMkLst>
          <pc:docMk/>
          <pc:sldMk cId="1765860115" sldId="301"/>
        </pc:sldMkLst>
        <pc:picChg chg="del">
          <ac:chgData name="Satvik Maurya" userId="f0a9fd12-f11d-4d44-a8fd-82ae626afb66" providerId="ADAL" clId="{0F7A8CE3-4E4D-492F-B1EF-119EE059E9BF}" dt="2023-06-06T04:37:36.595" v="4725" actId="478"/>
          <ac:picMkLst>
            <pc:docMk/>
            <pc:sldMk cId="1765860115" sldId="301"/>
            <ac:picMk id="6" creationId="{29CE1E6D-1BC1-4527-50E7-71CF3DF48902}"/>
          </ac:picMkLst>
        </pc:picChg>
        <pc:cxnChg chg="del">
          <ac:chgData name="Satvik Maurya" userId="f0a9fd12-f11d-4d44-a8fd-82ae626afb66" providerId="ADAL" clId="{0F7A8CE3-4E4D-492F-B1EF-119EE059E9BF}" dt="2023-06-06T04:37:36.595" v="4725" actId="478"/>
          <ac:cxnSpMkLst>
            <pc:docMk/>
            <pc:sldMk cId="1765860115" sldId="301"/>
            <ac:cxnSpMk id="46" creationId="{151162D3-5464-5755-6AEF-6B0D67311970}"/>
          </ac:cxnSpMkLst>
        </pc:cxnChg>
      </pc:sldChg>
      <pc:sldChg chg="addSp modSp new mod">
        <pc:chgData name="Satvik Maurya" userId="f0a9fd12-f11d-4d44-a8fd-82ae626afb66" providerId="ADAL" clId="{0F7A8CE3-4E4D-492F-B1EF-119EE059E9BF}" dt="2023-06-07T19:24:48.157" v="5254" actId="1076"/>
        <pc:sldMkLst>
          <pc:docMk/>
          <pc:sldMk cId="2799082053" sldId="302"/>
        </pc:sldMkLst>
        <pc:spChg chg="mod">
          <ac:chgData name="Satvik Maurya" userId="f0a9fd12-f11d-4d44-a8fd-82ae626afb66" providerId="ADAL" clId="{0F7A8CE3-4E4D-492F-B1EF-119EE059E9BF}" dt="2023-06-07T19:24:41.816" v="5252" actId="20577"/>
          <ac:spMkLst>
            <pc:docMk/>
            <pc:sldMk cId="2799082053" sldId="302"/>
            <ac:spMk id="2" creationId="{E159A0E5-F082-8035-D0E1-B788B6B95B50}"/>
          </ac:spMkLst>
        </pc:spChg>
        <pc:graphicFrameChg chg="add mod">
          <ac:chgData name="Satvik Maurya" userId="f0a9fd12-f11d-4d44-a8fd-82ae626afb66" providerId="ADAL" clId="{0F7A8CE3-4E4D-492F-B1EF-119EE059E9BF}" dt="2023-06-07T19:24:48.157" v="5254" actId="1076"/>
          <ac:graphicFrameMkLst>
            <pc:docMk/>
            <pc:sldMk cId="2799082053" sldId="302"/>
            <ac:graphicFrameMk id="5" creationId="{76DA5BDD-4214-F0AB-4552-2F10E7997FB8}"/>
          </ac:graphicFrameMkLst>
        </pc:graphicFrameChg>
      </pc:sldChg>
      <pc:sldChg chg="addSp modSp new mod">
        <pc:chgData name="Satvik Maurya" userId="f0a9fd12-f11d-4d44-a8fd-82ae626afb66" providerId="ADAL" clId="{0F7A8CE3-4E4D-492F-B1EF-119EE059E9BF}" dt="2023-06-14T15:21:15.495" v="8083" actId="20577"/>
        <pc:sldMkLst>
          <pc:docMk/>
          <pc:sldMk cId="3930660723" sldId="303"/>
        </pc:sldMkLst>
        <pc:spChg chg="mod">
          <ac:chgData name="Satvik Maurya" userId="f0a9fd12-f11d-4d44-a8fd-82ae626afb66" providerId="ADAL" clId="{0F7A8CE3-4E4D-492F-B1EF-119EE059E9BF}" dt="2023-06-14T15:21:15.495" v="8083" actId="20577"/>
          <ac:spMkLst>
            <pc:docMk/>
            <pc:sldMk cId="3930660723" sldId="303"/>
            <ac:spMk id="2" creationId="{29E62892-E341-B0E7-393D-A29549040C02}"/>
          </ac:spMkLst>
        </pc:spChg>
        <pc:picChg chg="add mod">
          <ac:chgData name="Satvik Maurya" userId="f0a9fd12-f11d-4d44-a8fd-82ae626afb66" providerId="ADAL" clId="{0F7A8CE3-4E4D-492F-B1EF-119EE059E9BF}" dt="2023-06-14T15:20:59.877" v="8053" actId="1076"/>
          <ac:picMkLst>
            <pc:docMk/>
            <pc:sldMk cId="3930660723" sldId="303"/>
            <ac:picMk id="6" creationId="{2C74778F-53F0-0E67-8A69-A52BF8D094A7}"/>
          </ac:picMkLst>
        </pc:picChg>
      </pc:sldChg>
      <pc:sldChg chg="addSp modSp new mod">
        <pc:chgData name="Satvik Maurya" userId="f0a9fd12-f11d-4d44-a8fd-82ae626afb66" providerId="ADAL" clId="{0F7A8CE3-4E4D-492F-B1EF-119EE059E9BF}" dt="2023-06-14T15:21:47.293" v="8095" actId="1076"/>
        <pc:sldMkLst>
          <pc:docMk/>
          <pc:sldMk cId="2771818458" sldId="304"/>
        </pc:sldMkLst>
        <pc:spChg chg="mod">
          <ac:chgData name="Satvik Maurya" userId="f0a9fd12-f11d-4d44-a8fd-82ae626afb66" providerId="ADAL" clId="{0F7A8CE3-4E4D-492F-B1EF-119EE059E9BF}" dt="2023-06-14T15:21:20.199" v="8092" actId="20577"/>
          <ac:spMkLst>
            <pc:docMk/>
            <pc:sldMk cId="2771818458" sldId="304"/>
            <ac:spMk id="2" creationId="{EA627C5C-0AE9-ABA1-86BA-E8C12E787495}"/>
          </ac:spMkLst>
        </pc:spChg>
        <pc:picChg chg="add mod">
          <ac:chgData name="Satvik Maurya" userId="f0a9fd12-f11d-4d44-a8fd-82ae626afb66" providerId="ADAL" clId="{0F7A8CE3-4E4D-492F-B1EF-119EE059E9BF}" dt="2023-06-14T15:21:47.293" v="8095" actId="1076"/>
          <ac:picMkLst>
            <pc:docMk/>
            <pc:sldMk cId="2771818458" sldId="304"/>
            <ac:picMk id="6" creationId="{A600AD59-3432-74C3-7F0B-A8CD4D9FA52C}"/>
          </ac:picMkLst>
        </pc:picChg>
      </pc:sldChg>
      <pc:sldMasterChg chg="delSp modSp mod modSldLayout">
        <pc:chgData name="Satvik Maurya" userId="f0a9fd12-f11d-4d44-a8fd-82ae626afb66" providerId="ADAL" clId="{0F7A8CE3-4E4D-492F-B1EF-119EE059E9BF}" dt="2023-05-29T01:37:03.664" v="1590" actId="255"/>
        <pc:sldMasterMkLst>
          <pc:docMk/>
          <pc:sldMasterMk cId="2525479140" sldId="2147483660"/>
        </pc:sldMasterMkLst>
        <pc:spChg chg="mod">
          <ac:chgData name="Satvik Maurya" userId="f0a9fd12-f11d-4d44-a8fd-82ae626afb66" providerId="ADAL" clId="{0F7A8CE3-4E4D-492F-B1EF-119EE059E9BF}" dt="2023-05-29T01:32:54.754" v="1578" actId="207"/>
          <ac:spMkLst>
            <pc:docMk/>
            <pc:sldMasterMk cId="2525479140" sldId="2147483660"/>
            <ac:spMk id="4" creationId="{B750CAE0-EB3F-68F9-93CE-145ADE860BEE}"/>
          </ac:spMkLst>
        </pc:spChg>
        <pc:spChg chg="del">
          <ac:chgData name="Satvik Maurya" userId="f0a9fd12-f11d-4d44-a8fd-82ae626afb66" providerId="ADAL" clId="{0F7A8CE3-4E4D-492F-B1EF-119EE059E9BF}" dt="2023-05-26T19:14:14.115" v="444" actId="478"/>
          <ac:spMkLst>
            <pc:docMk/>
            <pc:sldMasterMk cId="2525479140" sldId="2147483660"/>
            <ac:spMk id="5" creationId="{00000000-0000-0000-0000-000000000000}"/>
          </ac:spMkLst>
        </pc:spChg>
        <pc:spChg chg="mod">
          <ac:chgData name="Satvik Maurya" userId="f0a9fd12-f11d-4d44-a8fd-82ae626afb66" providerId="ADAL" clId="{0F7A8CE3-4E4D-492F-B1EF-119EE059E9BF}" dt="2023-05-29T01:29:50.609" v="1568" actId="1076"/>
          <ac:spMkLst>
            <pc:docMk/>
            <pc:sldMasterMk cId="2525479140" sldId="2147483660"/>
            <ac:spMk id="6" creationId="{EF80827E-AB03-C227-439D-25389D956A1A}"/>
          </ac:spMkLst>
        </pc:spChg>
        <pc:sldLayoutChg chg="modSp mod">
          <pc:chgData name="Satvik Maurya" userId="f0a9fd12-f11d-4d44-a8fd-82ae626afb66" providerId="ADAL" clId="{0F7A8CE3-4E4D-492F-B1EF-119EE059E9BF}" dt="2023-05-26T19:05:03.306" v="302" actId="2711"/>
          <pc:sldLayoutMkLst>
            <pc:docMk/>
            <pc:sldMasterMk cId="2525479140" sldId="2147483660"/>
            <pc:sldLayoutMk cId="4126455416" sldId="2147483661"/>
          </pc:sldLayoutMkLst>
          <pc:spChg chg="mod">
            <ac:chgData name="Satvik Maurya" userId="f0a9fd12-f11d-4d44-a8fd-82ae626afb66" providerId="ADAL" clId="{0F7A8CE3-4E4D-492F-B1EF-119EE059E9BF}" dt="2023-05-26T19:04:45.683" v="300" actId="2711"/>
            <ac:spMkLst>
              <pc:docMk/>
              <pc:sldMasterMk cId="2525479140" sldId="2147483660"/>
              <pc:sldLayoutMk cId="4126455416" sldId="2147483661"/>
              <ac:spMk id="12" creationId="{2F30CB89-B116-1D4B-8AD1-C133BD4A217E}"/>
            </ac:spMkLst>
          </pc:spChg>
          <pc:spChg chg="mod">
            <ac:chgData name="Satvik Maurya" userId="f0a9fd12-f11d-4d44-a8fd-82ae626afb66" providerId="ADAL" clId="{0F7A8CE3-4E4D-492F-B1EF-119EE059E9BF}" dt="2023-05-26T19:04:55.891" v="301" actId="2711"/>
            <ac:spMkLst>
              <pc:docMk/>
              <pc:sldMasterMk cId="2525479140" sldId="2147483660"/>
              <pc:sldLayoutMk cId="4126455416" sldId="2147483661"/>
              <ac:spMk id="14" creationId="{8F70F15D-372D-5B45-92B4-1B626E0FC12C}"/>
            </ac:spMkLst>
          </pc:spChg>
          <pc:spChg chg="mod">
            <ac:chgData name="Satvik Maurya" userId="f0a9fd12-f11d-4d44-a8fd-82ae626afb66" providerId="ADAL" clId="{0F7A8CE3-4E4D-492F-B1EF-119EE059E9BF}" dt="2023-05-26T19:05:03.306" v="302" actId="2711"/>
            <ac:spMkLst>
              <pc:docMk/>
              <pc:sldMasterMk cId="2525479140" sldId="2147483660"/>
              <pc:sldLayoutMk cId="4126455416" sldId="2147483661"/>
              <ac:spMk id="17" creationId="{B995C957-CDB9-C342-8243-6F7D038511B1}"/>
            </ac:spMkLst>
          </pc:spChg>
        </pc:sldLayoutChg>
        <pc:sldLayoutChg chg="addSp delSp modSp mod">
          <pc:chgData name="Satvik Maurya" userId="f0a9fd12-f11d-4d44-a8fd-82ae626afb66" providerId="ADAL" clId="{0F7A8CE3-4E4D-492F-B1EF-119EE059E9BF}" dt="2023-05-29T01:32:14.952" v="1573"/>
          <pc:sldLayoutMkLst>
            <pc:docMk/>
            <pc:sldMasterMk cId="2525479140" sldId="2147483660"/>
            <pc:sldLayoutMk cId="3626283912" sldId="2147483662"/>
          </pc:sldLayoutMkLst>
          <pc:spChg chg="add mod">
            <ac:chgData name="Satvik Maurya" userId="f0a9fd12-f11d-4d44-a8fd-82ae626afb66" providerId="ADAL" clId="{0F7A8CE3-4E4D-492F-B1EF-119EE059E9BF}" dt="2023-05-29T01:32:12.937" v="1571"/>
            <ac:spMkLst>
              <pc:docMk/>
              <pc:sldMasterMk cId="2525479140" sldId="2147483660"/>
              <pc:sldLayoutMk cId="3626283912" sldId="2147483662"/>
              <ac:spMk id="2" creationId="{923F3AEF-E2AE-B7D6-C66F-4130BCE0CDFD}"/>
            </ac:spMkLst>
          </pc:spChg>
          <pc:spChg chg="add mod">
            <ac:chgData name="Satvik Maurya" userId="f0a9fd12-f11d-4d44-a8fd-82ae626afb66" providerId="ADAL" clId="{0F7A8CE3-4E4D-492F-B1EF-119EE059E9BF}" dt="2023-05-29T01:32:12.937" v="1571"/>
            <ac:spMkLst>
              <pc:docMk/>
              <pc:sldMasterMk cId="2525479140" sldId="2147483660"/>
              <pc:sldLayoutMk cId="3626283912" sldId="2147483662"/>
              <ac:spMk id="3" creationId="{1880B73D-B661-AA67-004F-796E23D16446}"/>
            </ac:spMkLst>
          </pc:spChg>
          <pc:spChg chg="add del mod">
            <ac:chgData name="Satvik Maurya" userId="f0a9fd12-f11d-4d44-a8fd-82ae626afb66" providerId="ADAL" clId="{0F7A8CE3-4E4D-492F-B1EF-119EE059E9BF}" dt="2023-05-29T01:32:14.952" v="1573"/>
            <ac:spMkLst>
              <pc:docMk/>
              <pc:sldMasterMk cId="2525479140" sldId="2147483660"/>
              <pc:sldLayoutMk cId="3626283912" sldId="2147483662"/>
              <ac:spMk id="4" creationId="{DCD72DB9-AC4A-28A1-61A2-7F8CE482C06F}"/>
            </ac:spMkLst>
          </pc:spChg>
          <pc:spChg chg="mod">
            <ac:chgData name="Satvik Maurya" userId="f0a9fd12-f11d-4d44-a8fd-82ae626afb66" providerId="ADAL" clId="{0F7A8CE3-4E4D-492F-B1EF-119EE059E9BF}" dt="2023-05-26T19:04:09.638" v="296" actId="2711"/>
            <ac:spMkLst>
              <pc:docMk/>
              <pc:sldMasterMk cId="2525479140" sldId="2147483660"/>
              <pc:sldLayoutMk cId="3626283912" sldId="2147483662"/>
              <ac:spMk id="11" creationId="{6E1FABA2-FABA-3440-A94D-5A89C703D9C7}"/>
            </ac:spMkLst>
          </pc:spChg>
          <pc:spChg chg="mod">
            <ac:chgData name="Satvik Maurya" userId="f0a9fd12-f11d-4d44-a8fd-82ae626afb66" providerId="ADAL" clId="{0F7A8CE3-4E4D-492F-B1EF-119EE059E9BF}" dt="2023-05-26T19:04:16.261" v="297" actId="2711"/>
            <ac:spMkLst>
              <pc:docMk/>
              <pc:sldMasterMk cId="2525479140" sldId="2147483660"/>
              <pc:sldLayoutMk cId="3626283912" sldId="2147483662"/>
              <ac:spMk id="13" creationId="{FBF89922-C537-DD47-8C8F-19B8B33E65F8}"/>
            </ac:spMkLst>
          </pc:spChg>
          <pc:spChg chg="del mod">
            <ac:chgData name="Satvik Maurya" userId="f0a9fd12-f11d-4d44-a8fd-82ae626afb66" providerId="ADAL" clId="{0F7A8CE3-4E4D-492F-B1EF-119EE059E9BF}" dt="2023-05-26T19:14:18.682" v="446" actId="478"/>
            <ac:spMkLst>
              <pc:docMk/>
              <pc:sldMasterMk cId="2525479140" sldId="2147483660"/>
              <pc:sldLayoutMk cId="3626283912" sldId="2147483662"/>
              <ac:spMk id="15" creationId="{17E8CB17-529B-9C4F-B120-C1236DEE817C}"/>
            </ac:spMkLst>
          </pc:spChg>
        </pc:sldLayoutChg>
        <pc:sldLayoutChg chg="addSp delSp modSp mod">
          <pc:chgData name="Satvik Maurya" userId="f0a9fd12-f11d-4d44-a8fd-82ae626afb66" providerId="ADAL" clId="{0F7A8CE3-4E4D-492F-B1EF-119EE059E9BF}" dt="2023-05-29T01:37:03.664" v="1590" actId="255"/>
          <pc:sldLayoutMkLst>
            <pc:docMk/>
            <pc:sldMasterMk cId="2525479140" sldId="2147483660"/>
            <pc:sldLayoutMk cId="1420361893" sldId="2147483666"/>
          </pc:sldLayoutMkLst>
          <pc:spChg chg="mod">
            <ac:chgData name="Satvik Maurya" userId="f0a9fd12-f11d-4d44-a8fd-82ae626afb66" providerId="ADAL" clId="{0F7A8CE3-4E4D-492F-B1EF-119EE059E9BF}" dt="2023-05-26T19:51:24.953" v="523" actId="2711"/>
            <ac:spMkLst>
              <pc:docMk/>
              <pc:sldMasterMk cId="2525479140" sldId="2147483660"/>
              <pc:sldLayoutMk cId="1420361893" sldId="2147483666"/>
              <ac:spMk id="2" creationId="{00000000-0000-0000-0000-000000000000}"/>
            </ac:spMkLst>
          </pc:spChg>
          <pc:spChg chg="add del mod">
            <ac:chgData name="Satvik Maurya" userId="f0a9fd12-f11d-4d44-a8fd-82ae626afb66" providerId="ADAL" clId="{0F7A8CE3-4E4D-492F-B1EF-119EE059E9BF}" dt="2023-05-29T01:28:11.846" v="1533"/>
            <ac:spMkLst>
              <pc:docMk/>
              <pc:sldMasterMk cId="2525479140" sldId="2147483660"/>
              <pc:sldLayoutMk cId="1420361893" sldId="2147483666"/>
              <ac:spMk id="3" creationId="{BB878773-DF43-CC2D-1618-4A557F59466F}"/>
            </ac:spMkLst>
          </pc:spChg>
          <pc:spChg chg="add mod">
            <ac:chgData name="Satvik Maurya" userId="f0a9fd12-f11d-4d44-a8fd-82ae626afb66" providerId="ADAL" clId="{0F7A8CE3-4E4D-492F-B1EF-119EE059E9BF}" dt="2023-05-29T01:37:03.664" v="1590" actId="255"/>
            <ac:spMkLst>
              <pc:docMk/>
              <pc:sldMasterMk cId="2525479140" sldId="2147483660"/>
              <pc:sldLayoutMk cId="1420361893" sldId="2147483666"/>
              <ac:spMk id="4" creationId="{831AE0E3-174E-8B05-CE4B-2758CD89F9C0}"/>
            </ac:spMkLst>
          </pc:spChg>
          <pc:spChg chg="add mod">
            <ac:chgData name="Satvik Maurya" userId="f0a9fd12-f11d-4d44-a8fd-82ae626afb66" providerId="ADAL" clId="{0F7A8CE3-4E4D-492F-B1EF-119EE059E9BF}" dt="2023-05-29T01:32:03.687" v="1570"/>
            <ac:spMkLst>
              <pc:docMk/>
              <pc:sldMasterMk cId="2525479140" sldId="2147483660"/>
              <pc:sldLayoutMk cId="1420361893" sldId="2147483666"/>
              <ac:spMk id="5" creationId="{5E9F8423-65F1-6E25-576F-E2EBD7E3BCEA}"/>
            </ac:spMkLst>
          </pc:spChg>
          <pc:spChg chg="del">
            <ac:chgData name="Satvik Maurya" userId="f0a9fd12-f11d-4d44-a8fd-82ae626afb66" providerId="ADAL" clId="{0F7A8CE3-4E4D-492F-B1EF-119EE059E9BF}" dt="2023-05-28T21:28:15.272" v="1526" actId="478"/>
            <ac:spMkLst>
              <pc:docMk/>
              <pc:sldMasterMk cId="2525479140" sldId="2147483660"/>
              <pc:sldLayoutMk cId="1420361893" sldId="2147483666"/>
              <ac:spMk id="6" creationId="{2CB19960-C592-024C-8B94-896ABF102E5C}"/>
            </ac:spMkLst>
          </pc:spChg>
        </pc:sldLayoutChg>
        <pc:sldLayoutChg chg="addSp delSp modSp mod">
          <pc:chgData name="Satvik Maurya" userId="f0a9fd12-f11d-4d44-a8fd-82ae626afb66" providerId="ADAL" clId="{0F7A8CE3-4E4D-492F-B1EF-119EE059E9BF}" dt="2023-05-29T01:32:27.942" v="1577"/>
          <pc:sldLayoutMkLst>
            <pc:docMk/>
            <pc:sldMasterMk cId="2525479140" sldId="2147483660"/>
            <pc:sldLayoutMk cId="649504240" sldId="2147483667"/>
          </pc:sldLayoutMkLst>
          <pc:spChg chg="add mod">
            <ac:chgData name="Satvik Maurya" userId="f0a9fd12-f11d-4d44-a8fd-82ae626afb66" providerId="ADAL" clId="{0F7A8CE3-4E4D-492F-B1EF-119EE059E9BF}" dt="2023-05-29T01:32:27.942" v="1577"/>
            <ac:spMkLst>
              <pc:docMk/>
              <pc:sldMasterMk cId="2525479140" sldId="2147483660"/>
              <pc:sldLayoutMk cId="649504240" sldId="2147483667"/>
              <ac:spMk id="2" creationId="{CFE136EC-E358-E7C7-53DA-775BB345982E}"/>
            </ac:spMkLst>
          </pc:spChg>
          <pc:spChg chg="add mod">
            <ac:chgData name="Satvik Maurya" userId="f0a9fd12-f11d-4d44-a8fd-82ae626afb66" providerId="ADAL" clId="{0F7A8CE3-4E4D-492F-B1EF-119EE059E9BF}" dt="2023-05-29T01:32:27.942" v="1577"/>
            <ac:spMkLst>
              <pc:docMk/>
              <pc:sldMasterMk cId="2525479140" sldId="2147483660"/>
              <pc:sldLayoutMk cId="649504240" sldId="2147483667"/>
              <ac:spMk id="3" creationId="{3BEDF3D9-6586-342E-907E-0B4E649E54F3}"/>
            </ac:spMkLst>
          </pc:spChg>
          <pc:spChg chg="del">
            <ac:chgData name="Satvik Maurya" userId="f0a9fd12-f11d-4d44-a8fd-82ae626afb66" providerId="ADAL" clId="{0F7A8CE3-4E4D-492F-B1EF-119EE059E9BF}" dt="2023-05-29T01:30:32.538" v="1569" actId="478"/>
            <ac:spMkLst>
              <pc:docMk/>
              <pc:sldMasterMk cId="2525479140" sldId="2147483660"/>
              <pc:sldLayoutMk cId="649504240" sldId="2147483667"/>
              <ac:spMk id="5" creationId="{46621CCA-1EB8-EE46-B4BA-5F3D97575441}"/>
            </ac:spMkLst>
          </pc:spChg>
        </pc:sldLayoutChg>
        <pc:sldLayoutChg chg="addSp modSp">
          <pc:chgData name="Satvik Maurya" userId="f0a9fd12-f11d-4d44-a8fd-82ae626afb66" providerId="ADAL" clId="{0F7A8CE3-4E4D-492F-B1EF-119EE059E9BF}" dt="2023-05-29T01:32:22.371" v="1576"/>
          <pc:sldLayoutMkLst>
            <pc:docMk/>
            <pc:sldMasterMk cId="2525479140" sldId="2147483660"/>
            <pc:sldLayoutMk cId="2119245736" sldId="2147483673"/>
          </pc:sldLayoutMkLst>
          <pc:spChg chg="add mod">
            <ac:chgData name="Satvik Maurya" userId="f0a9fd12-f11d-4d44-a8fd-82ae626afb66" providerId="ADAL" clId="{0F7A8CE3-4E4D-492F-B1EF-119EE059E9BF}" dt="2023-05-29T01:32:22.371" v="1576"/>
            <ac:spMkLst>
              <pc:docMk/>
              <pc:sldMasterMk cId="2525479140" sldId="2147483660"/>
              <pc:sldLayoutMk cId="2119245736" sldId="2147483673"/>
              <ac:spMk id="2" creationId="{0FEC946B-F71D-2FE1-B97E-7B58AB455B5E}"/>
            </ac:spMkLst>
          </pc:spChg>
          <pc:spChg chg="add mod">
            <ac:chgData name="Satvik Maurya" userId="f0a9fd12-f11d-4d44-a8fd-82ae626afb66" providerId="ADAL" clId="{0F7A8CE3-4E4D-492F-B1EF-119EE059E9BF}" dt="2023-05-29T01:32:22.371" v="1576"/>
            <ac:spMkLst>
              <pc:docMk/>
              <pc:sldMasterMk cId="2525479140" sldId="2147483660"/>
              <pc:sldLayoutMk cId="2119245736" sldId="2147483673"/>
              <ac:spMk id="3" creationId="{D993BC4D-03F2-96FF-A538-5D22F38268F3}"/>
            </ac:spMkLst>
          </pc:spChg>
        </pc:sldLayoutChg>
        <pc:sldLayoutChg chg="addSp delSp modSp mod">
          <pc:chgData name="Satvik Maurya" userId="f0a9fd12-f11d-4d44-a8fd-82ae626afb66" providerId="ADAL" clId="{0F7A8CE3-4E4D-492F-B1EF-119EE059E9BF}" dt="2023-05-29T01:32:17.593" v="1574"/>
          <pc:sldLayoutMkLst>
            <pc:docMk/>
            <pc:sldMasterMk cId="2525479140" sldId="2147483660"/>
            <pc:sldLayoutMk cId="3635788036" sldId="2147483675"/>
          </pc:sldLayoutMkLst>
          <pc:spChg chg="add mod">
            <ac:chgData name="Satvik Maurya" userId="f0a9fd12-f11d-4d44-a8fd-82ae626afb66" providerId="ADAL" clId="{0F7A8CE3-4E4D-492F-B1EF-119EE059E9BF}" dt="2023-05-29T01:32:17.593" v="1574"/>
            <ac:spMkLst>
              <pc:docMk/>
              <pc:sldMasterMk cId="2525479140" sldId="2147483660"/>
              <pc:sldLayoutMk cId="3635788036" sldId="2147483675"/>
              <ac:spMk id="2" creationId="{3BC30E0E-5A51-ED1D-E2B6-FB8A1B85B711}"/>
            </ac:spMkLst>
          </pc:spChg>
          <pc:spChg chg="add mod">
            <ac:chgData name="Satvik Maurya" userId="f0a9fd12-f11d-4d44-a8fd-82ae626afb66" providerId="ADAL" clId="{0F7A8CE3-4E4D-492F-B1EF-119EE059E9BF}" dt="2023-05-29T01:32:17.593" v="1574"/>
            <ac:spMkLst>
              <pc:docMk/>
              <pc:sldMasterMk cId="2525479140" sldId="2147483660"/>
              <pc:sldLayoutMk cId="3635788036" sldId="2147483675"/>
              <ac:spMk id="3" creationId="{CA3C8D51-E80C-8C1F-29F4-D967397C97F6}"/>
            </ac:spMkLst>
          </pc:spChg>
          <pc:spChg chg="mod">
            <ac:chgData name="Satvik Maurya" userId="f0a9fd12-f11d-4d44-a8fd-82ae626afb66" providerId="ADAL" clId="{0F7A8CE3-4E4D-492F-B1EF-119EE059E9BF}" dt="2023-05-26T19:05:18.024" v="303" actId="2711"/>
            <ac:spMkLst>
              <pc:docMk/>
              <pc:sldMasterMk cId="2525479140" sldId="2147483660"/>
              <pc:sldLayoutMk cId="3635788036" sldId="2147483675"/>
              <ac:spMk id="11" creationId="{6E1FABA2-FABA-3440-A94D-5A89C703D9C7}"/>
            </ac:spMkLst>
          </pc:spChg>
          <pc:spChg chg="mod">
            <ac:chgData name="Satvik Maurya" userId="f0a9fd12-f11d-4d44-a8fd-82ae626afb66" providerId="ADAL" clId="{0F7A8CE3-4E4D-492F-B1EF-119EE059E9BF}" dt="2023-05-26T19:05:24.077" v="304" actId="2711"/>
            <ac:spMkLst>
              <pc:docMk/>
              <pc:sldMasterMk cId="2525479140" sldId="2147483660"/>
              <pc:sldLayoutMk cId="3635788036" sldId="2147483675"/>
              <ac:spMk id="13" creationId="{FBF89922-C537-DD47-8C8F-19B8B33E65F8}"/>
            </ac:spMkLst>
          </pc:spChg>
          <pc:spChg chg="del mod">
            <ac:chgData name="Satvik Maurya" userId="f0a9fd12-f11d-4d44-a8fd-82ae626afb66" providerId="ADAL" clId="{0F7A8CE3-4E4D-492F-B1EF-119EE059E9BF}" dt="2023-05-26T19:14:22.852" v="448" actId="478"/>
            <ac:spMkLst>
              <pc:docMk/>
              <pc:sldMasterMk cId="2525479140" sldId="2147483660"/>
              <pc:sldLayoutMk cId="3635788036" sldId="2147483675"/>
              <ac:spMk id="15" creationId="{17E8CB17-529B-9C4F-B120-C1236DEE817C}"/>
            </ac:spMkLst>
          </pc:spChg>
        </pc:sldLayoutChg>
        <pc:sldLayoutChg chg="addSp delSp modSp mod">
          <pc:chgData name="Satvik Maurya" userId="f0a9fd12-f11d-4d44-a8fd-82ae626afb66" providerId="ADAL" clId="{0F7A8CE3-4E4D-492F-B1EF-119EE059E9BF}" dt="2023-05-29T01:32:20.382" v="1575"/>
          <pc:sldLayoutMkLst>
            <pc:docMk/>
            <pc:sldMasterMk cId="2525479140" sldId="2147483660"/>
            <pc:sldLayoutMk cId="1902739109" sldId="2147483676"/>
          </pc:sldLayoutMkLst>
          <pc:spChg chg="add mod">
            <ac:chgData name="Satvik Maurya" userId="f0a9fd12-f11d-4d44-a8fd-82ae626afb66" providerId="ADAL" clId="{0F7A8CE3-4E4D-492F-B1EF-119EE059E9BF}" dt="2023-05-29T01:32:20.382" v="1575"/>
            <ac:spMkLst>
              <pc:docMk/>
              <pc:sldMasterMk cId="2525479140" sldId="2147483660"/>
              <pc:sldLayoutMk cId="1902739109" sldId="2147483676"/>
              <ac:spMk id="2" creationId="{E9DEFD81-C9EA-969F-984D-00BCC4BBD90A}"/>
            </ac:spMkLst>
          </pc:spChg>
          <pc:spChg chg="add mod">
            <ac:chgData name="Satvik Maurya" userId="f0a9fd12-f11d-4d44-a8fd-82ae626afb66" providerId="ADAL" clId="{0F7A8CE3-4E4D-492F-B1EF-119EE059E9BF}" dt="2023-05-29T01:32:20.382" v="1575"/>
            <ac:spMkLst>
              <pc:docMk/>
              <pc:sldMasterMk cId="2525479140" sldId="2147483660"/>
              <pc:sldLayoutMk cId="1902739109" sldId="2147483676"/>
              <ac:spMk id="3" creationId="{2D3359F8-4B78-734F-6D29-701F5D2C67E9}"/>
            </ac:spMkLst>
          </pc:spChg>
          <pc:spChg chg="del mod">
            <ac:chgData name="Satvik Maurya" userId="f0a9fd12-f11d-4d44-a8fd-82ae626afb66" providerId="ADAL" clId="{0F7A8CE3-4E4D-492F-B1EF-119EE059E9BF}" dt="2023-05-26T19:14:27.207" v="450" actId="478"/>
            <ac:spMkLst>
              <pc:docMk/>
              <pc:sldMasterMk cId="2525479140" sldId="2147483660"/>
              <pc:sldLayoutMk cId="1902739109" sldId="2147483676"/>
              <ac:spMk id="15" creationId="{17E8CB17-529B-9C4F-B120-C1236DEE817C}"/>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t>Worst-case</a:t>
            </a:r>
            <a:r>
              <a:rPr lang="en-US" sz="2400" baseline="0" dirty="0"/>
              <a:t> Readout </a:t>
            </a:r>
            <a:r>
              <a:rPr lang="en-US" sz="2400" dirty="0"/>
              <a:t>Error Rate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Error Rate</c:v>
                </c:pt>
              </c:strCache>
            </c:strRef>
          </c:tx>
          <c:spPr>
            <a:solidFill>
              <a:schemeClr val="accent1"/>
            </a:solidFill>
            <a:ln>
              <a:noFill/>
            </a:ln>
            <a:effectLst/>
          </c:spPr>
          <c:invertIfNegative val="0"/>
          <c:cat>
            <c:strRef>
              <c:f>Sheet1!$A$3:$A$8</c:f>
              <c:strCache>
                <c:ptCount val="6"/>
                <c:pt idx="0">
                  <c:v>ibmq_belem (16)</c:v>
                </c:pt>
                <c:pt idx="1">
                  <c:v>ibmq_quito (16)</c:v>
                </c:pt>
                <c:pt idx="2">
                  <c:v>ibmq_manila (32)</c:v>
                </c:pt>
                <c:pt idx="3">
                  <c:v>ibm_nairobi (32)</c:v>
                </c:pt>
                <c:pt idx="4">
                  <c:v>ibm_oslo (32)</c:v>
                </c:pt>
                <c:pt idx="5">
                  <c:v>ibm_algiers (128)</c:v>
                </c:pt>
              </c:strCache>
            </c:strRef>
          </c:cat>
          <c:val>
            <c:numRef>
              <c:f>Sheet1!$B$3:$B$8</c:f>
              <c:numCache>
                <c:formatCode>General</c:formatCode>
                <c:ptCount val="6"/>
                <c:pt idx="0">
                  <c:v>2.72</c:v>
                </c:pt>
                <c:pt idx="1">
                  <c:v>7.2</c:v>
                </c:pt>
                <c:pt idx="2">
                  <c:v>3.5</c:v>
                </c:pt>
                <c:pt idx="3">
                  <c:v>10.93</c:v>
                </c:pt>
                <c:pt idx="4">
                  <c:v>14.44</c:v>
                </c:pt>
                <c:pt idx="5">
                  <c:v>25.05</c:v>
                </c:pt>
              </c:numCache>
            </c:numRef>
          </c:val>
          <c:extLst>
            <c:ext xmlns:c16="http://schemas.microsoft.com/office/drawing/2014/chart" uri="{C3380CC4-5D6E-409C-BE32-E72D297353CC}">
              <c16:uniqueId val="{00000000-AA97-4252-B726-0B3E27B596EE}"/>
            </c:ext>
          </c:extLst>
        </c:ser>
        <c:dLbls>
          <c:showLegendKey val="0"/>
          <c:showVal val="0"/>
          <c:showCatName val="0"/>
          <c:showSerName val="0"/>
          <c:showPercent val="0"/>
          <c:showBubbleSize val="0"/>
        </c:dLbls>
        <c:gapWidth val="219"/>
        <c:overlap val="-27"/>
        <c:axId val="308451280"/>
        <c:axId val="630209760"/>
      </c:barChart>
      <c:catAx>
        <c:axId val="308451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30209760"/>
        <c:crosses val="autoZero"/>
        <c:auto val="0"/>
        <c:lblAlgn val="ctr"/>
        <c:lblOffset val="100"/>
        <c:noMultiLvlLbl val="0"/>
      </c:catAx>
      <c:valAx>
        <c:axId val="630209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000" baseline="0" dirty="0"/>
                  <a:t> </a:t>
                </a:r>
                <a:r>
                  <a:rPr lang="en-US" sz="2000" dirty="0"/>
                  <a:t>Error (%)</a:t>
                </a:r>
              </a:p>
            </c:rich>
          </c:tx>
          <c:layout>
            <c:manualLayout>
              <c:xMode val="edge"/>
              <c:yMode val="edge"/>
              <c:x val="1.7737358326341976E-2"/>
              <c:y val="0.207555425733212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45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a:t>Per Qubit Misclassifications</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0</c:v>
                </c:pt>
              </c:strCache>
            </c:strRef>
          </c:tx>
          <c:spPr>
            <a:solidFill>
              <a:schemeClr val="accent1"/>
            </a:solidFill>
            <a:ln>
              <a:noFill/>
            </a:ln>
            <a:effectLst/>
          </c:spPr>
          <c:invertIfNegative val="0"/>
          <c:cat>
            <c:strRef>
              <c:f>Sheet1!$A$2:$A$6</c:f>
              <c:strCache>
                <c:ptCount val="5"/>
                <c:pt idx="0">
                  <c:v>Qubit 1</c:v>
                </c:pt>
                <c:pt idx="1">
                  <c:v>Qubit 2</c:v>
                </c:pt>
                <c:pt idx="2">
                  <c:v>Qubit 3</c:v>
                </c:pt>
                <c:pt idx="3">
                  <c:v>Qubit 4</c:v>
                </c:pt>
                <c:pt idx="4">
                  <c:v>Qubit 5</c:v>
                </c:pt>
              </c:strCache>
            </c:strRef>
          </c:cat>
          <c:val>
            <c:numRef>
              <c:f>Sheet1!$B$2:$B$6</c:f>
              <c:numCache>
                <c:formatCode>General</c:formatCode>
                <c:ptCount val="5"/>
                <c:pt idx="0">
                  <c:v>7.17</c:v>
                </c:pt>
                <c:pt idx="1">
                  <c:v>105.444</c:v>
                </c:pt>
                <c:pt idx="2">
                  <c:v>27.501999999999999</c:v>
                </c:pt>
                <c:pt idx="3">
                  <c:v>29.439</c:v>
                </c:pt>
                <c:pt idx="4">
                  <c:v>11.33</c:v>
                </c:pt>
              </c:numCache>
            </c:numRef>
          </c:val>
          <c:extLst>
            <c:ext xmlns:c16="http://schemas.microsoft.com/office/drawing/2014/chart" uri="{C3380CC4-5D6E-409C-BE32-E72D297353CC}">
              <c16:uniqueId val="{00000000-B064-4724-A891-F481AC357DDD}"/>
            </c:ext>
          </c:extLst>
        </c:ser>
        <c:ser>
          <c:idx val="1"/>
          <c:order val="1"/>
          <c:tx>
            <c:strRef>
              <c:f>Sheet1!$C$1</c:f>
              <c:strCache>
                <c:ptCount val="1"/>
                <c:pt idx="0">
                  <c:v>1</c:v>
                </c:pt>
              </c:strCache>
            </c:strRef>
          </c:tx>
          <c:spPr>
            <a:solidFill>
              <a:schemeClr val="accent2"/>
            </a:solidFill>
            <a:ln>
              <a:noFill/>
            </a:ln>
            <a:effectLst/>
          </c:spPr>
          <c:invertIfNegative val="0"/>
          <c:cat>
            <c:strRef>
              <c:f>Sheet1!$A$2:$A$6</c:f>
              <c:strCache>
                <c:ptCount val="5"/>
                <c:pt idx="0">
                  <c:v>Qubit 1</c:v>
                </c:pt>
                <c:pt idx="1">
                  <c:v>Qubit 2</c:v>
                </c:pt>
                <c:pt idx="2">
                  <c:v>Qubit 3</c:v>
                </c:pt>
                <c:pt idx="3">
                  <c:v>Qubit 4</c:v>
                </c:pt>
                <c:pt idx="4">
                  <c:v>Qubit 5</c:v>
                </c:pt>
              </c:strCache>
            </c:strRef>
          </c:cat>
          <c:val>
            <c:numRef>
              <c:f>Sheet1!$C$2:$C$6</c:f>
              <c:numCache>
                <c:formatCode>General</c:formatCode>
                <c:ptCount val="5"/>
                <c:pt idx="0">
                  <c:v>27.986999999999998</c:v>
                </c:pt>
                <c:pt idx="1">
                  <c:v>186.059</c:v>
                </c:pt>
                <c:pt idx="2">
                  <c:v>83.024000000000001</c:v>
                </c:pt>
                <c:pt idx="3">
                  <c:v>42.673000000000002</c:v>
                </c:pt>
                <c:pt idx="4">
                  <c:v>37.164999999999999</c:v>
                </c:pt>
              </c:numCache>
            </c:numRef>
          </c:val>
          <c:extLst>
            <c:ext xmlns:c16="http://schemas.microsoft.com/office/drawing/2014/chart" uri="{C3380CC4-5D6E-409C-BE32-E72D297353CC}">
              <c16:uniqueId val="{00000001-B064-4724-A891-F481AC357DDD}"/>
            </c:ext>
          </c:extLst>
        </c:ser>
        <c:dLbls>
          <c:showLegendKey val="0"/>
          <c:showVal val="0"/>
          <c:showCatName val="0"/>
          <c:showSerName val="0"/>
          <c:showPercent val="0"/>
          <c:showBubbleSize val="0"/>
        </c:dLbls>
        <c:gapWidth val="219"/>
        <c:overlap val="-27"/>
        <c:axId val="795578928"/>
        <c:axId val="795581808"/>
      </c:barChart>
      <c:catAx>
        <c:axId val="795578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95581808"/>
        <c:crosses val="autoZero"/>
        <c:auto val="1"/>
        <c:lblAlgn val="ctr"/>
        <c:lblOffset val="100"/>
        <c:noMultiLvlLbl val="0"/>
      </c:catAx>
      <c:valAx>
        <c:axId val="795581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t>Misclassifications</a:t>
                </a:r>
                <a:r>
                  <a:rPr lang="en-US" sz="1800" baseline="0" dirty="0"/>
                  <a:t> (x 1K)</a:t>
                </a:r>
                <a:endParaRPr lang="en-US" sz="1800"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95578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Resource</a:t>
            </a:r>
            <a:r>
              <a:rPr lang="en-US" sz="2000" baseline="0" dirty="0"/>
              <a:t> utilization on a Xilinx </a:t>
            </a:r>
            <a:r>
              <a:rPr lang="en-US" sz="2000" baseline="0" dirty="0" err="1"/>
              <a:t>MPSoC</a:t>
            </a:r>
            <a:endParaRPr lang="en-US" sz="20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Baseline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LUT</c:v>
                </c:pt>
                <c:pt idx="1">
                  <c:v>FF</c:v>
                </c:pt>
                <c:pt idx="2">
                  <c:v>BRAM</c:v>
                </c:pt>
                <c:pt idx="3">
                  <c:v>DSP</c:v>
                </c:pt>
              </c:strCache>
            </c:strRef>
          </c:cat>
          <c:val>
            <c:numRef>
              <c:f>Sheet1!$B$2:$B$5</c:f>
              <c:numCache>
                <c:formatCode>General</c:formatCode>
                <c:ptCount val="4"/>
                <c:pt idx="0">
                  <c:v>468.64</c:v>
                </c:pt>
                <c:pt idx="1">
                  <c:v>133.96</c:v>
                </c:pt>
                <c:pt idx="2">
                  <c:v>2.56</c:v>
                </c:pt>
                <c:pt idx="3">
                  <c:v>100</c:v>
                </c:pt>
              </c:numCache>
            </c:numRef>
          </c:val>
          <c:extLst>
            <c:ext xmlns:c16="http://schemas.microsoft.com/office/drawing/2014/chart" uri="{C3380CC4-5D6E-409C-BE32-E72D297353CC}">
              <c16:uniqueId val="{00000000-E058-426A-ACE6-A48B196A75D9}"/>
            </c:ext>
          </c:extLst>
        </c:ser>
        <c:ser>
          <c:idx val="1"/>
          <c:order val="1"/>
          <c:tx>
            <c:strRef>
              <c:f>Sheet1!$C$1</c:f>
              <c:strCache>
                <c:ptCount val="1"/>
                <c:pt idx="0">
                  <c:v>HERQULES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LUT</c:v>
                </c:pt>
                <c:pt idx="1">
                  <c:v>FF</c:v>
                </c:pt>
                <c:pt idx="2">
                  <c:v>BRAM</c:v>
                </c:pt>
                <c:pt idx="3">
                  <c:v>DSP</c:v>
                </c:pt>
              </c:strCache>
            </c:strRef>
          </c:cat>
          <c:val>
            <c:numRef>
              <c:f>Sheet1!$C$2:$C$5</c:f>
              <c:numCache>
                <c:formatCode>General</c:formatCode>
                <c:ptCount val="4"/>
                <c:pt idx="0">
                  <c:v>7.79</c:v>
                </c:pt>
                <c:pt idx="1">
                  <c:v>0.75</c:v>
                </c:pt>
                <c:pt idx="2">
                  <c:v>2.56</c:v>
                </c:pt>
                <c:pt idx="3">
                  <c:v>1.85</c:v>
                </c:pt>
              </c:numCache>
            </c:numRef>
          </c:val>
          <c:extLst>
            <c:ext xmlns:c16="http://schemas.microsoft.com/office/drawing/2014/chart" uri="{C3380CC4-5D6E-409C-BE32-E72D297353CC}">
              <c16:uniqueId val="{00000001-E058-426A-ACE6-A48B196A75D9}"/>
            </c:ext>
          </c:extLst>
        </c:ser>
        <c:dLbls>
          <c:dLblPos val="outEnd"/>
          <c:showLegendKey val="0"/>
          <c:showVal val="1"/>
          <c:showCatName val="0"/>
          <c:showSerName val="0"/>
          <c:showPercent val="0"/>
          <c:showBubbleSize val="0"/>
        </c:dLbls>
        <c:gapWidth val="219"/>
        <c:overlap val="-27"/>
        <c:axId val="89337455"/>
        <c:axId val="89337039"/>
      </c:barChart>
      <c:catAx>
        <c:axId val="8933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9337039"/>
        <c:crosses val="autoZero"/>
        <c:auto val="1"/>
        <c:lblAlgn val="ctr"/>
        <c:lblOffset val="100"/>
        <c:noMultiLvlLbl val="0"/>
      </c:catAx>
      <c:valAx>
        <c:axId val="89337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t>Utilization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933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03F8B-A50D-DE44-9304-39C43FB3C5B0}" type="datetimeFigureOut">
              <a:rPr lang="en-US" smtClean="0"/>
              <a:t>14-Jun-23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51AFC-CD2E-5241-A5F6-3092FE7745F8}" type="slidenum">
              <a:rPr lang="en-US" smtClean="0"/>
              <a:t>‹#›</a:t>
            </a:fld>
            <a:endParaRPr lang="en-US"/>
          </a:p>
        </p:txBody>
      </p:sp>
    </p:spTree>
    <p:extLst>
      <p:ext uri="{BB962C8B-B14F-4D97-AF65-F5344CB8AC3E}">
        <p14:creationId xmlns:p14="http://schemas.microsoft.com/office/powerpoint/2010/main" val="2645124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Readout is a fundamental operation in quantum computing, it involves reading the state of a qubit by sensing a very small analog signal that is digitized by an ADC. Control is the reverse operation that writes a state onto a qubit.</a:t>
            </a:r>
          </a:p>
        </p:txBody>
      </p:sp>
      <p:sp>
        <p:nvSpPr>
          <p:cNvPr id="4" name="Slide Number Placeholder 3"/>
          <p:cNvSpPr>
            <a:spLocks noGrp="1"/>
          </p:cNvSpPr>
          <p:nvPr>
            <p:ph type="sldNum" sz="quarter" idx="5"/>
          </p:nvPr>
        </p:nvSpPr>
        <p:spPr/>
        <p:txBody>
          <a:bodyPr/>
          <a:lstStyle/>
          <a:p>
            <a:fld id="{58151AFC-CD2E-5241-A5F6-3092FE7745F8}" type="slidenum">
              <a:rPr lang="en-US" smtClean="0"/>
              <a:t>2</a:t>
            </a:fld>
            <a:endParaRPr lang="en-US"/>
          </a:p>
        </p:txBody>
      </p:sp>
    </p:spTree>
    <p:extLst>
      <p:ext uri="{BB962C8B-B14F-4D97-AF65-F5344CB8AC3E}">
        <p14:creationId xmlns:p14="http://schemas.microsoft.com/office/powerpoint/2010/main" val="551667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Readout is the noisiest operation on current quantum computers as shown in this chart which plots the worst case readout error for different IBM quantum computers. Readout consists of many components and we will be focusing on the signal processing part which is state classification.</a:t>
            </a:r>
          </a:p>
        </p:txBody>
      </p:sp>
      <p:sp>
        <p:nvSpPr>
          <p:cNvPr id="4" name="Slide Number Placeholder 3"/>
          <p:cNvSpPr>
            <a:spLocks noGrp="1"/>
          </p:cNvSpPr>
          <p:nvPr>
            <p:ph type="sldNum" sz="quarter" idx="5"/>
          </p:nvPr>
        </p:nvSpPr>
        <p:spPr/>
        <p:txBody>
          <a:bodyPr/>
          <a:lstStyle/>
          <a:p>
            <a:fld id="{58151AFC-CD2E-5241-A5F6-3092FE7745F8}" type="slidenum">
              <a:rPr lang="en-US" smtClean="0"/>
              <a:t>3</a:t>
            </a:fld>
            <a:endParaRPr lang="en-US"/>
          </a:p>
        </p:txBody>
      </p:sp>
    </p:spTree>
    <p:extLst>
      <p:ext uri="{BB962C8B-B14F-4D97-AF65-F5344CB8AC3E}">
        <p14:creationId xmlns:p14="http://schemas.microsoft.com/office/powerpoint/2010/main" val="157168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present our proposed design, I’d like to talk about the current state of the art classifier and the advantages and disadvantages it offers.</a:t>
            </a:r>
          </a:p>
          <a:p>
            <a:r>
              <a:rPr lang="en-US" dirty="0"/>
              <a:t>Typical readout pipeline </a:t>
            </a:r>
          </a:p>
          <a:p>
            <a:r>
              <a:rPr lang="en-US" dirty="0"/>
              <a:t>Baseline design that uses all possible features of the readout signal by buffering the digitized samples and feeding them all to a very large neural network.</a:t>
            </a:r>
          </a:p>
        </p:txBody>
      </p:sp>
      <p:sp>
        <p:nvSpPr>
          <p:cNvPr id="4" name="Slide Number Placeholder 3"/>
          <p:cNvSpPr>
            <a:spLocks noGrp="1"/>
          </p:cNvSpPr>
          <p:nvPr>
            <p:ph type="sldNum" sz="quarter" idx="5"/>
          </p:nvPr>
        </p:nvSpPr>
        <p:spPr/>
        <p:txBody>
          <a:bodyPr/>
          <a:lstStyle/>
          <a:p>
            <a:fld id="{58151AFC-CD2E-5241-A5F6-3092FE7745F8}" type="slidenum">
              <a:rPr lang="en-US" smtClean="0"/>
              <a:t>4</a:t>
            </a:fld>
            <a:endParaRPr lang="en-US"/>
          </a:p>
        </p:txBody>
      </p:sp>
    </p:spTree>
    <p:extLst>
      <p:ext uri="{BB962C8B-B14F-4D97-AF65-F5344CB8AC3E}">
        <p14:creationId xmlns:p14="http://schemas.microsoft.com/office/powerpoint/2010/main" val="976655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baseline design offers significant improvement in classification accuracy, and mitigation of readout crosstalk. </a:t>
            </a:r>
          </a:p>
          <a:p>
            <a:r>
              <a:rPr lang="en-US" dirty="0"/>
              <a:t>However, this classifier cannot be efficiently implemented on hardware, and will be very slow if implemented in software because of the overhead of transferring all the samples to software</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5</a:t>
            </a:fld>
            <a:endParaRPr lang="en-US"/>
          </a:p>
        </p:txBody>
      </p:sp>
    </p:spTree>
    <p:extLst>
      <p:ext uri="{BB962C8B-B14F-4D97-AF65-F5344CB8AC3E}">
        <p14:creationId xmlns:p14="http://schemas.microsoft.com/office/powerpoint/2010/main" val="110139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classifiers and other components involved in qubit control and readout to scale well is because control hardware must be scaled along with the number of qubits.</a:t>
            </a:r>
          </a:p>
          <a:p>
            <a:r>
              <a:rPr lang="en-US" dirty="0"/>
              <a:t>This roadmap was published by google and IBM has a similar timeline for scaling their systems and if we consider the 54 qubit system that Google used for their supremacy experiment, the number of FPGAs needed was quite large. If we continue with the same linear scaling, the control hardware needed for 10000 qubits would be very costly and complex. </a:t>
            </a:r>
          </a:p>
        </p:txBody>
      </p:sp>
      <p:sp>
        <p:nvSpPr>
          <p:cNvPr id="4" name="Slide Number Placeholder 3"/>
          <p:cNvSpPr>
            <a:spLocks noGrp="1"/>
          </p:cNvSpPr>
          <p:nvPr>
            <p:ph type="sldNum" sz="quarter" idx="5"/>
          </p:nvPr>
        </p:nvSpPr>
        <p:spPr/>
        <p:txBody>
          <a:bodyPr/>
          <a:lstStyle/>
          <a:p>
            <a:fld id="{58151AFC-CD2E-5241-A5F6-3092FE7745F8}" type="slidenum">
              <a:rPr lang="en-US" smtClean="0"/>
              <a:t>6</a:t>
            </a:fld>
            <a:endParaRPr lang="en-US"/>
          </a:p>
        </p:txBody>
      </p:sp>
    </p:spTree>
    <p:extLst>
      <p:ext uri="{BB962C8B-B14F-4D97-AF65-F5344CB8AC3E}">
        <p14:creationId xmlns:p14="http://schemas.microsoft.com/office/powerpoint/2010/main" val="191705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the key question we wanted to answer was whether we could create a more scalable, hardware-efficient classifier that would still retain all the benefits of the state-of-the-art.</a:t>
            </a:r>
          </a:p>
        </p:txBody>
      </p:sp>
      <p:sp>
        <p:nvSpPr>
          <p:cNvPr id="4" name="Slide Number Placeholder 3"/>
          <p:cNvSpPr>
            <a:spLocks noGrp="1"/>
          </p:cNvSpPr>
          <p:nvPr>
            <p:ph type="sldNum" sz="quarter" idx="5"/>
          </p:nvPr>
        </p:nvSpPr>
        <p:spPr/>
        <p:txBody>
          <a:bodyPr/>
          <a:lstStyle/>
          <a:p>
            <a:fld id="{58151AFC-CD2E-5241-A5F6-3092FE7745F8}" type="slidenum">
              <a:rPr lang="en-US" smtClean="0"/>
              <a:t>7</a:t>
            </a:fld>
            <a:endParaRPr lang="en-US"/>
          </a:p>
        </p:txBody>
      </p:sp>
    </p:spTree>
    <p:extLst>
      <p:ext uri="{BB962C8B-B14F-4D97-AF65-F5344CB8AC3E}">
        <p14:creationId xmlns:p14="http://schemas.microsoft.com/office/powerpoint/2010/main" val="1848239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also visualizes our goal. We want to decrease the readout error and decrease the latency and hardware complexity of the classifier.</a:t>
            </a:r>
          </a:p>
        </p:txBody>
      </p:sp>
      <p:sp>
        <p:nvSpPr>
          <p:cNvPr id="4" name="Slide Number Placeholder 3"/>
          <p:cNvSpPr>
            <a:spLocks noGrp="1"/>
          </p:cNvSpPr>
          <p:nvPr>
            <p:ph type="sldNum" sz="quarter" idx="5"/>
          </p:nvPr>
        </p:nvSpPr>
        <p:spPr/>
        <p:txBody>
          <a:bodyPr/>
          <a:lstStyle/>
          <a:p>
            <a:fld id="{58151AFC-CD2E-5241-A5F6-3092FE7745F8}" type="slidenum">
              <a:rPr lang="en-US" smtClean="0"/>
              <a:t>8</a:t>
            </a:fld>
            <a:endParaRPr lang="en-US"/>
          </a:p>
        </p:txBody>
      </p:sp>
    </p:spTree>
    <p:extLst>
      <p:ext uri="{BB962C8B-B14F-4D97-AF65-F5344CB8AC3E}">
        <p14:creationId xmlns:p14="http://schemas.microsoft.com/office/powerpoint/2010/main" val="1399634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do this? We can start by visualizing the readout process. </a:t>
            </a:r>
          </a:p>
          <a:p>
            <a:endParaRPr lang="en-US" dirty="0"/>
          </a:p>
        </p:txBody>
      </p:sp>
      <p:sp>
        <p:nvSpPr>
          <p:cNvPr id="4" name="Slide Number Placeholder 3"/>
          <p:cNvSpPr>
            <a:spLocks noGrp="1"/>
          </p:cNvSpPr>
          <p:nvPr>
            <p:ph type="sldNum" sz="quarter" idx="5"/>
          </p:nvPr>
        </p:nvSpPr>
        <p:spPr/>
        <p:txBody>
          <a:bodyPr/>
          <a:lstStyle/>
          <a:p>
            <a:fld id="{58151AFC-CD2E-5241-A5F6-3092FE7745F8}" type="slidenum">
              <a:rPr lang="en-US" smtClean="0"/>
              <a:t>9</a:t>
            </a:fld>
            <a:endParaRPr lang="en-US"/>
          </a:p>
        </p:txBody>
      </p:sp>
    </p:spTree>
    <p:extLst>
      <p:ext uri="{BB962C8B-B14F-4D97-AF65-F5344CB8AC3E}">
        <p14:creationId xmlns:p14="http://schemas.microsoft.com/office/powerpoint/2010/main" val="1597571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50344"/>
            <a:lum/>
          </a:blip>
          <a:srcRect/>
          <a:stretch>
            <a:fillRect/>
          </a:stretch>
        </a:blipFill>
        <a:effectLst/>
      </p:bgPr>
    </p:bg>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3F103DCA-791F-6E43-9621-0FFA8B5440FF}"/>
              </a:ext>
            </a:extLst>
          </p:cNvPr>
          <p:cNvSpPr/>
          <p:nvPr userDrawn="1"/>
        </p:nvSpPr>
        <p:spPr>
          <a:xfrm>
            <a:off x="0" y="0"/>
            <a:ext cx="10464798" cy="6858000"/>
          </a:xfrm>
          <a:custGeom>
            <a:avLst/>
            <a:gdLst>
              <a:gd name="connsiteX0" fmla="*/ 0 w 10464798"/>
              <a:gd name="connsiteY0" fmla="*/ 0 h 6858000"/>
              <a:gd name="connsiteX1" fmla="*/ 406398 w 10464798"/>
              <a:gd name="connsiteY1" fmla="*/ 0 h 6858000"/>
              <a:gd name="connsiteX2" fmla="*/ 5498904 w 10464798"/>
              <a:gd name="connsiteY2" fmla="*/ 0 h 6858000"/>
              <a:gd name="connsiteX3" fmla="*/ 5850595 w 10464798"/>
              <a:gd name="connsiteY3" fmla="*/ 0 h 6858000"/>
              <a:gd name="connsiteX4" fmla="*/ 10464798 w 10464798"/>
              <a:gd name="connsiteY4" fmla="*/ 0 h 6858000"/>
              <a:gd name="connsiteX5" fmla="*/ 8809500 w 10464798"/>
              <a:gd name="connsiteY5" fmla="*/ 6858000 h 6858000"/>
              <a:gd name="connsiteX6" fmla="*/ 5850595 w 10464798"/>
              <a:gd name="connsiteY6" fmla="*/ 6858000 h 6858000"/>
              <a:gd name="connsiteX7" fmla="*/ 3843605 w 10464798"/>
              <a:gd name="connsiteY7" fmla="*/ 6858000 h 6858000"/>
              <a:gd name="connsiteX8" fmla="*/ 406398 w 10464798"/>
              <a:gd name="connsiteY8" fmla="*/ 6858000 h 6858000"/>
              <a:gd name="connsiteX9" fmla="*/ 0 w 1046479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64798" h="6858000">
                <a:moveTo>
                  <a:pt x="0" y="0"/>
                </a:moveTo>
                <a:lnTo>
                  <a:pt x="406398" y="0"/>
                </a:lnTo>
                <a:lnTo>
                  <a:pt x="5498904" y="0"/>
                </a:lnTo>
                <a:lnTo>
                  <a:pt x="5850595" y="0"/>
                </a:lnTo>
                <a:lnTo>
                  <a:pt x="10464798" y="0"/>
                </a:lnTo>
                <a:lnTo>
                  <a:pt x="8809500" y="6858000"/>
                </a:lnTo>
                <a:lnTo>
                  <a:pt x="5850595" y="6858000"/>
                </a:lnTo>
                <a:lnTo>
                  <a:pt x="3843605" y="6858000"/>
                </a:lnTo>
                <a:lnTo>
                  <a:pt x="406398"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11">
            <a:extLst>
              <a:ext uri="{FF2B5EF4-FFF2-40B4-BE49-F238E27FC236}">
                <a16:creationId xmlns:a16="http://schemas.microsoft.com/office/drawing/2014/main" id="{2F30CB89-B116-1D4B-8AD1-C133BD4A217E}"/>
              </a:ext>
            </a:extLst>
          </p:cNvPr>
          <p:cNvSpPr>
            <a:spLocks noGrp="1"/>
          </p:cNvSpPr>
          <p:nvPr>
            <p:ph type="body" sz="quarter" idx="10" hasCustomPrompt="1"/>
          </p:nvPr>
        </p:nvSpPr>
        <p:spPr>
          <a:xfrm>
            <a:off x="457200" y="1874966"/>
            <a:ext cx="7530353" cy="1154162"/>
          </a:xfrm>
        </p:spPr>
        <p:txBody>
          <a:bodyPr rIns="182880" bIns="0" anchor="b" anchorCtr="0"/>
          <a:lstStyle>
            <a:lvl1pPr marL="0" indent="0">
              <a:buNone/>
              <a:defRPr sz="4000" b="1">
                <a:solidFill>
                  <a:schemeClr val="bg1"/>
                </a:solidFill>
                <a:latin typeface="+mj-lt"/>
              </a:defRPr>
            </a:lvl1pPr>
          </a:lstStyle>
          <a:p>
            <a:pPr lvl="0"/>
            <a:r>
              <a:rPr lang="en-US" dirty="0"/>
              <a:t>Insert presentation title in title or sentence case</a:t>
            </a:r>
          </a:p>
        </p:txBody>
      </p:sp>
      <p:sp>
        <p:nvSpPr>
          <p:cNvPr id="14" name="Text Placeholder 13">
            <a:extLst>
              <a:ext uri="{FF2B5EF4-FFF2-40B4-BE49-F238E27FC236}">
                <a16:creationId xmlns:a16="http://schemas.microsoft.com/office/drawing/2014/main" id="{8F70F15D-372D-5B45-92B4-1B626E0FC12C}"/>
              </a:ext>
            </a:extLst>
          </p:cNvPr>
          <p:cNvSpPr>
            <a:spLocks noGrp="1"/>
          </p:cNvSpPr>
          <p:nvPr>
            <p:ph type="body" sz="quarter" idx="11" hasCustomPrompt="1"/>
          </p:nvPr>
        </p:nvSpPr>
        <p:spPr>
          <a:xfrm>
            <a:off x="457200" y="3429374"/>
            <a:ext cx="6159500" cy="410882"/>
          </a:xfrm>
        </p:spPr>
        <p:txBody>
          <a:bodyPr/>
          <a:lstStyle>
            <a:lvl1pPr marL="0" indent="0">
              <a:buNone/>
              <a:defRPr sz="2300">
                <a:ln>
                  <a:noFill/>
                </a:ln>
                <a:solidFill>
                  <a:schemeClr val="tx1">
                    <a:lumMod val="25000"/>
                    <a:lumOff val="75000"/>
                  </a:schemeClr>
                </a:solidFill>
                <a:latin typeface="+mj-lt"/>
              </a:defRPr>
            </a:lvl1pPr>
          </a:lstStyle>
          <a:p>
            <a:pPr lvl="0"/>
            <a:r>
              <a:rPr lang="en-US" dirty="0"/>
              <a:t>Insert subtitle</a:t>
            </a:r>
          </a:p>
        </p:txBody>
      </p:sp>
      <p:sp>
        <p:nvSpPr>
          <p:cNvPr id="15" name="Rectangle 14">
            <a:extLst>
              <a:ext uri="{FF2B5EF4-FFF2-40B4-BE49-F238E27FC236}">
                <a16:creationId xmlns:a16="http://schemas.microsoft.com/office/drawing/2014/main" id="{5E378D8B-ED2A-3D41-92FB-40BA9FA8CC56}"/>
              </a:ext>
            </a:extLst>
          </p:cNvPr>
          <p:cNvSpPr/>
          <p:nvPr userDrawn="1"/>
        </p:nvSpPr>
        <p:spPr>
          <a:xfrm>
            <a:off x="457200" y="3182248"/>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B995C957-CDB9-C342-8243-6F7D038511B1}"/>
              </a:ext>
            </a:extLst>
          </p:cNvPr>
          <p:cNvSpPr>
            <a:spLocks noGrp="1"/>
          </p:cNvSpPr>
          <p:nvPr>
            <p:ph type="body" sz="quarter" idx="12" hasCustomPrompt="1"/>
          </p:nvPr>
        </p:nvSpPr>
        <p:spPr>
          <a:xfrm>
            <a:off x="457199" y="6231067"/>
            <a:ext cx="7530353" cy="295466"/>
          </a:xfrm>
        </p:spPr>
        <p:txBody>
          <a:bodyPr bIns="0" anchor="b" anchorCtr="0"/>
          <a:lstStyle>
            <a:lvl1pPr marL="0" indent="0">
              <a:buNone/>
              <a:defRPr sz="1800" b="1">
                <a:solidFill>
                  <a:schemeClr val="tx1">
                    <a:lumMod val="50000"/>
                    <a:lumOff val="50000"/>
                  </a:schemeClr>
                </a:solidFill>
                <a:latin typeface="+mn-lt"/>
              </a:defRPr>
            </a:lvl1pPr>
          </a:lstStyle>
          <a:p>
            <a:pPr lvl="0"/>
            <a:r>
              <a:rPr lang="en-US" dirty="0"/>
              <a:t>Insert name, position, unit/faculty</a:t>
            </a:r>
          </a:p>
        </p:txBody>
      </p:sp>
    </p:spTree>
    <p:extLst>
      <p:ext uri="{BB962C8B-B14F-4D97-AF65-F5344CB8AC3E}">
        <p14:creationId xmlns:p14="http://schemas.microsoft.com/office/powerpoint/2010/main" val="412645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5A38DE-B4F5-9E44-95BA-B5201705143C}"/>
              </a:ext>
            </a:extLst>
          </p:cNvPr>
          <p:cNvSpPr/>
          <p:nvPr userDrawn="1"/>
        </p:nvSpPr>
        <p:spPr>
          <a:xfrm>
            <a:off x="0" y="-9939"/>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FD11A7E0-5739-204C-9014-DB43944F2DC6}"/>
              </a:ext>
            </a:extLst>
          </p:cNvPr>
          <p:cNvPicPr>
            <a:picLocks noChangeAspect="1"/>
          </p:cNvPicPr>
          <p:nvPr userDrawn="1"/>
        </p:nvPicPr>
        <p:blipFill>
          <a:blip r:embed="rId2"/>
          <a:stretch>
            <a:fillRect/>
          </a:stretch>
        </p:blipFill>
        <p:spPr>
          <a:xfrm>
            <a:off x="4557092" y="2911281"/>
            <a:ext cx="3077817" cy="1035438"/>
          </a:xfrm>
          <a:prstGeom prst="rect">
            <a:avLst/>
          </a:prstGeom>
        </p:spPr>
      </p:pic>
    </p:spTree>
    <p:extLst>
      <p:ext uri="{BB962C8B-B14F-4D97-AF65-F5344CB8AC3E}">
        <p14:creationId xmlns:p14="http://schemas.microsoft.com/office/powerpoint/2010/main" val="79783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5A38DE-B4F5-9E44-95BA-B5201705143C}"/>
              </a:ext>
            </a:extLst>
          </p:cNvPr>
          <p:cNvSpPr/>
          <p:nvPr userDrawn="1"/>
        </p:nvSpPr>
        <p:spPr>
          <a:xfrm>
            <a:off x="0" y="-9939"/>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FD11A7E0-5739-204C-9014-DB43944F2DC6}"/>
              </a:ext>
            </a:extLst>
          </p:cNvPr>
          <p:cNvPicPr>
            <a:picLocks noChangeAspect="1"/>
          </p:cNvPicPr>
          <p:nvPr userDrawn="1"/>
        </p:nvPicPr>
        <p:blipFill>
          <a:blip r:embed="rId2"/>
          <a:stretch>
            <a:fillRect/>
          </a:stretch>
        </p:blipFill>
        <p:spPr>
          <a:xfrm>
            <a:off x="4557092" y="2911281"/>
            <a:ext cx="3077817" cy="1035438"/>
          </a:xfrm>
          <a:prstGeom prst="rect">
            <a:avLst/>
          </a:prstGeom>
        </p:spPr>
      </p:pic>
    </p:spTree>
    <p:extLst>
      <p:ext uri="{BB962C8B-B14F-4D97-AF65-F5344CB8AC3E}">
        <p14:creationId xmlns:p14="http://schemas.microsoft.com/office/powerpoint/2010/main" val="1052615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69AA8-F260-814E-8CAE-0885CD16F631}"/>
              </a:ext>
            </a:extLst>
          </p:cNvPr>
          <p:cNvSpPr/>
          <p:nvPr userDrawn="1"/>
        </p:nvSpPr>
        <p:spPr>
          <a:xfrm>
            <a:off x="457200" y="1331912"/>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6E1FABA2-FABA-3440-A94D-5A89C703D9C7}"/>
              </a:ext>
            </a:extLst>
          </p:cNvPr>
          <p:cNvSpPr>
            <a:spLocks noGrp="1"/>
          </p:cNvSpPr>
          <p:nvPr>
            <p:ph type="body" sz="quarter" idx="12" hasCustomPrompt="1"/>
          </p:nvPr>
        </p:nvSpPr>
        <p:spPr>
          <a:xfrm>
            <a:off x="457200" y="702135"/>
            <a:ext cx="10896600" cy="517065"/>
          </a:xfrm>
        </p:spPr>
        <p:txBody>
          <a:bodyPr bIns="0" anchor="b" anchorCtr="0"/>
          <a:lstStyle>
            <a:lvl1pPr marL="0" indent="0">
              <a:buNone/>
              <a:defRPr sz="3400" b="1">
                <a:latin typeface="+mj-lt"/>
              </a:defRPr>
            </a:lvl1pPr>
          </a:lstStyle>
          <a:p>
            <a:pPr lvl="0"/>
            <a:r>
              <a:rPr lang="en-US" dirty="0"/>
              <a:t>Insert slide title</a:t>
            </a:r>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1524000" y="1524000"/>
            <a:ext cx="9829800" cy="177689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923F3AEF-E2AE-B7D6-C66F-4130BCE0CDFD}"/>
              </a:ext>
            </a:extLst>
          </p:cNvPr>
          <p:cNvSpPr>
            <a:spLocks noGrp="1"/>
          </p:cNvSpPr>
          <p:nvPr>
            <p:ph type="ftr" sz="quarter" idx="14"/>
          </p:nvPr>
        </p:nvSpPr>
        <p:spPr/>
        <p:txBody>
          <a:bodyPr/>
          <a:lstStyle/>
          <a:p>
            <a:r>
              <a:rPr lang="en-US"/>
              <a:t>University of Wisconsin-Madison</a:t>
            </a:r>
            <a:endParaRPr lang="en-US" dirty="0"/>
          </a:p>
        </p:txBody>
      </p:sp>
      <p:sp>
        <p:nvSpPr>
          <p:cNvPr id="3" name="Slide Number Placeholder 2">
            <a:extLst>
              <a:ext uri="{FF2B5EF4-FFF2-40B4-BE49-F238E27FC236}">
                <a16:creationId xmlns:a16="http://schemas.microsoft.com/office/drawing/2014/main" id="{1880B73D-B661-AA67-004F-796E23D16446}"/>
              </a:ext>
            </a:extLst>
          </p:cNvPr>
          <p:cNvSpPr>
            <a:spLocks noGrp="1"/>
          </p:cNvSpPr>
          <p:nvPr>
            <p:ph type="sldNum" sz="quarter" idx="15"/>
          </p:nvPr>
        </p:nvSpPr>
        <p:spPr/>
        <p:txBody>
          <a:bodyPr/>
          <a:lstStyle/>
          <a:p>
            <a:fld id="{A29964C2-849E-4445-BA9D-091C4AAC22F4}" type="slidenum">
              <a:rPr lang="en-US" smtClean="0"/>
              <a:t>‹#›</a:t>
            </a:fld>
            <a:endParaRPr lang="en-US" dirty="0"/>
          </a:p>
        </p:txBody>
      </p:sp>
    </p:spTree>
    <p:extLst>
      <p:ext uri="{BB962C8B-B14F-4D97-AF65-F5344CB8AC3E}">
        <p14:creationId xmlns:p14="http://schemas.microsoft.com/office/powerpoint/2010/main" val="362628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69AA8-F260-814E-8CAE-0885CD16F631}"/>
              </a:ext>
            </a:extLst>
          </p:cNvPr>
          <p:cNvSpPr/>
          <p:nvPr userDrawn="1"/>
        </p:nvSpPr>
        <p:spPr>
          <a:xfrm>
            <a:off x="457200" y="1331912"/>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6E1FABA2-FABA-3440-A94D-5A89C703D9C7}"/>
              </a:ext>
            </a:extLst>
          </p:cNvPr>
          <p:cNvSpPr>
            <a:spLocks noGrp="1"/>
          </p:cNvSpPr>
          <p:nvPr>
            <p:ph type="body" sz="quarter" idx="12" hasCustomPrompt="1"/>
          </p:nvPr>
        </p:nvSpPr>
        <p:spPr>
          <a:xfrm>
            <a:off x="457200" y="702135"/>
            <a:ext cx="10896600" cy="517065"/>
          </a:xfrm>
        </p:spPr>
        <p:txBody>
          <a:bodyPr bIns="0" anchor="b" anchorCtr="0"/>
          <a:lstStyle>
            <a:lvl1pPr marL="0" indent="0">
              <a:buNone/>
              <a:defRPr sz="3400" b="1">
                <a:latin typeface="+mj-lt"/>
              </a:defRPr>
            </a:lvl1pPr>
          </a:lstStyle>
          <a:p>
            <a:pPr lvl="0"/>
            <a:r>
              <a:rPr lang="en-US" dirty="0"/>
              <a:t>Insert slide title</a:t>
            </a:r>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1524000" y="1524000"/>
            <a:ext cx="4724400" cy="177689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12">
            <a:extLst>
              <a:ext uri="{FF2B5EF4-FFF2-40B4-BE49-F238E27FC236}">
                <a16:creationId xmlns:a16="http://schemas.microsoft.com/office/drawing/2014/main" id="{E2D8BB4A-46A4-1343-BA88-41D2E1C0EA50}"/>
              </a:ext>
            </a:extLst>
          </p:cNvPr>
          <p:cNvSpPr>
            <a:spLocks noGrp="1"/>
          </p:cNvSpPr>
          <p:nvPr>
            <p:ph sz="quarter" idx="15" hasCustomPrompt="1"/>
          </p:nvPr>
        </p:nvSpPr>
        <p:spPr>
          <a:xfrm>
            <a:off x="6438900" y="1524000"/>
            <a:ext cx="49149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3BC30E0E-5A51-ED1D-E2B6-FB8A1B85B711}"/>
              </a:ext>
            </a:extLst>
          </p:cNvPr>
          <p:cNvSpPr>
            <a:spLocks noGrp="1"/>
          </p:cNvSpPr>
          <p:nvPr>
            <p:ph type="ftr" sz="quarter" idx="16"/>
          </p:nvPr>
        </p:nvSpPr>
        <p:spPr/>
        <p:txBody>
          <a:bodyPr/>
          <a:lstStyle/>
          <a:p>
            <a:r>
              <a:rPr lang="en-US"/>
              <a:t>University of Wisconsin-Madison</a:t>
            </a:r>
            <a:endParaRPr lang="en-US" dirty="0"/>
          </a:p>
        </p:txBody>
      </p:sp>
      <p:sp>
        <p:nvSpPr>
          <p:cNvPr id="3" name="Slide Number Placeholder 2">
            <a:extLst>
              <a:ext uri="{FF2B5EF4-FFF2-40B4-BE49-F238E27FC236}">
                <a16:creationId xmlns:a16="http://schemas.microsoft.com/office/drawing/2014/main" id="{CA3C8D51-E80C-8C1F-29F4-D967397C97F6}"/>
              </a:ext>
            </a:extLst>
          </p:cNvPr>
          <p:cNvSpPr>
            <a:spLocks noGrp="1"/>
          </p:cNvSpPr>
          <p:nvPr>
            <p:ph type="sldNum" sz="quarter" idx="17"/>
          </p:nvPr>
        </p:nvSpPr>
        <p:spPr/>
        <p:txBody>
          <a:bodyPr/>
          <a:lstStyle/>
          <a:p>
            <a:fld id="{A29964C2-849E-4445-BA9D-091C4AAC22F4}" type="slidenum">
              <a:rPr lang="en-US" smtClean="0"/>
              <a:t>‹#›</a:t>
            </a:fld>
            <a:endParaRPr lang="en-US" dirty="0"/>
          </a:p>
        </p:txBody>
      </p:sp>
    </p:spTree>
    <p:extLst>
      <p:ext uri="{BB962C8B-B14F-4D97-AF65-F5344CB8AC3E}">
        <p14:creationId xmlns:p14="http://schemas.microsoft.com/office/powerpoint/2010/main" val="3635788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E1FABA2-FABA-3440-A94D-5A89C703D9C7}"/>
              </a:ext>
            </a:extLst>
          </p:cNvPr>
          <p:cNvSpPr>
            <a:spLocks noGrp="1"/>
          </p:cNvSpPr>
          <p:nvPr>
            <p:ph type="body" sz="quarter" idx="12" hasCustomPrompt="1"/>
          </p:nvPr>
        </p:nvSpPr>
        <p:spPr>
          <a:xfrm>
            <a:off x="457200" y="702135"/>
            <a:ext cx="10896600" cy="517065"/>
          </a:xfrm>
        </p:spPr>
        <p:txBody>
          <a:bodyPr bIns="0" anchor="b" anchorCtr="0"/>
          <a:lstStyle>
            <a:lvl1pPr marL="0" indent="0">
              <a:buNone/>
              <a:defRPr sz="3400" b="1"/>
            </a:lvl1pPr>
          </a:lstStyle>
          <a:p>
            <a:pPr lvl="0"/>
            <a:r>
              <a:rPr lang="en-US" dirty="0"/>
              <a:t>Insert slide title</a:t>
            </a:r>
          </a:p>
        </p:txBody>
      </p:sp>
      <p:sp>
        <p:nvSpPr>
          <p:cNvPr id="7" name="Chart Placeholder 11">
            <a:extLst>
              <a:ext uri="{FF2B5EF4-FFF2-40B4-BE49-F238E27FC236}">
                <a16:creationId xmlns:a16="http://schemas.microsoft.com/office/drawing/2014/main" id="{8C3425D9-7762-3940-B7DA-B13EC3E058BA}"/>
              </a:ext>
            </a:extLst>
          </p:cNvPr>
          <p:cNvSpPr>
            <a:spLocks noGrp="1"/>
          </p:cNvSpPr>
          <p:nvPr>
            <p:ph type="chart" sz="quarter" idx="13" hasCustomPrompt="1"/>
          </p:nvPr>
        </p:nvSpPr>
        <p:spPr>
          <a:xfrm>
            <a:off x="1524000" y="1523999"/>
            <a:ext cx="9829800" cy="4631865"/>
          </a:xfrm>
        </p:spPr>
        <p:txBody>
          <a:bodyPr/>
          <a:lstStyle>
            <a:lvl1pPr marL="0" indent="0">
              <a:buNone/>
              <a:defRPr sz="1800"/>
            </a:lvl1pPr>
          </a:lstStyle>
          <a:p>
            <a:r>
              <a:rPr lang="en-US" dirty="0"/>
              <a:t>chart</a:t>
            </a:r>
          </a:p>
        </p:txBody>
      </p:sp>
      <p:sp>
        <p:nvSpPr>
          <p:cNvPr id="2" name="Footer Placeholder 1">
            <a:extLst>
              <a:ext uri="{FF2B5EF4-FFF2-40B4-BE49-F238E27FC236}">
                <a16:creationId xmlns:a16="http://schemas.microsoft.com/office/drawing/2014/main" id="{E9DEFD81-C9EA-969F-984D-00BCC4BBD90A}"/>
              </a:ext>
            </a:extLst>
          </p:cNvPr>
          <p:cNvSpPr>
            <a:spLocks noGrp="1"/>
          </p:cNvSpPr>
          <p:nvPr>
            <p:ph type="ftr" sz="quarter" idx="14"/>
          </p:nvPr>
        </p:nvSpPr>
        <p:spPr/>
        <p:txBody>
          <a:bodyPr/>
          <a:lstStyle/>
          <a:p>
            <a:r>
              <a:rPr lang="en-US"/>
              <a:t>University of Wisconsin-Madison</a:t>
            </a:r>
            <a:endParaRPr lang="en-US" dirty="0"/>
          </a:p>
        </p:txBody>
      </p:sp>
      <p:sp>
        <p:nvSpPr>
          <p:cNvPr id="3" name="Slide Number Placeholder 2">
            <a:extLst>
              <a:ext uri="{FF2B5EF4-FFF2-40B4-BE49-F238E27FC236}">
                <a16:creationId xmlns:a16="http://schemas.microsoft.com/office/drawing/2014/main" id="{2D3359F8-4B78-734F-6D29-701F5D2C67E9}"/>
              </a:ext>
            </a:extLst>
          </p:cNvPr>
          <p:cNvSpPr>
            <a:spLocks noGrp="1"/>
          </p:cNvSpPr>
          <p:nvPr>
            <p:ph type="sldNum" sz="quarter" idx="15"/>
          </p:nvPr>
        </p:nvSpPr>
        <p:spPr/>
        <p:txBody>
          <a:bodyPr/>
          <a:lstStyle/>
          <a:p>
            <a:fld id="{A29964C2-849E-4445-BA9D-091C4AAC22F4}" type="slidenum">
              <a:rPr lang="en-US" smtClean="0"/>
              <a:t>‹#›</a:t>
            </a:fld>
            <a:endParaRPr lang="en-US" dirty="0"/>
          </a:p>
        </p:txBody>
      </p:sp>
    </p:spTree>
    <p:extLst>
      <p:ext uri="{BB962C8B-B14F-4D97-AF65-F5344CB8AC3E}">
        <p14:creationId xmlns:p14="http://schemas.microsoft.com/office/powerpoint/2010/main" val="190273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12" name="Chart Placeholder 11">
            <a:extLst>
              <a:ext uri="{FF2B5EF4-FFF2-40B4-BE49-F238E27FC236}">
                <a16:creationId xmlns:a16="http://schemas.microsoft.com/office/drawing/2014/main" id="{C8FC7EDF-D625-4640-AF06-22ADBDC8C8CE}"/>
              </a:ext>
            </a:extLst>
          </p:cNvPr>
          <p:cNvSpPr>
            <a:spLocks noGrp="1"/>
          </p:cNvSpPr>
          <p:nvPr>
            <p:ph type="chart" sz="quarter" idx="13" hasCustomPrompt="1"/>
          </p:nvPr>
        </p:nvSpPr>
        <p:spPr>
          <a:xfrm>
            <a:off x="457200" y="1530523"/>
            <a:ext cx="5429250" cy="4641677"/>
          </a:xfrm>
        </p:spPr>
        <p:txBody>
          <a:bodyPr/>
          <a:lstStyle>
            <a:lvl1pPr marL="0" indent="0">
              <a:buNone/>
              <a:defRPr sz="1800"/>
            </a:lvl1pPr>
          </a:lstStyle>
          <a:p>
            <a:r>
              <a:rPr lang="en-US" dirty="0"/>
              <a:t>chart</a:t>
            </a:r>
          </a:p>
        </p:txBody>
      </p:sp>
      <p:sp>
        <p:nvSpPr>
          <p:cNvPr id="13" name="Chart Placeholder 11">
            <a:extLst>
              <a:ext uri="{FF2B5EF4-FFF2-40B4-BE49-F238E27FC236}">
                <a16:creationId xmlns:a16="http://schemas.microsoft.com/office/drawing/2014/main" id="{8C45FAA6-1118-A24C-9C61-949F410E7C81}"/>
              </a:ext>
            </a:extLst>
          </p:cNvPr>
          <p:cNvSpPr>
            <a:spLocks noGrp="1"/>
          </p:cNvSpPr>
          <p:nvPr>
            <p:ph type="chart" sz="quarter" idx="14" hasCustomPrompt="1"/>
          </p:nvPr>
        </p:nvSpPr>
        <p:spPr>
          <a:xfrm>
            <a:off x="6438900" y="1530523"/>
            <a:ext cx="4914900" cy="4641677"/>
          </a:xfrm>
        </p:spPr>
        <p:txBody>
          <a:bodyPr/>
          <a:lstStyle>
            <a:lvl1pPr marL="0" indent="0">
              <a:buNone/>
              <a:defRPr sz="1800"/>
            </a:lvl1pPr>
          </a:lstStyle>
          <a:p>
            <a:r>
              <a:rPr lang="en-US" dirty="0"/>
              <a:t>chart</a:t>
            </a:r>
          </a:p>
        </p:txBody>
      </p:sp>
      <p:sp>
        <p:nvSpPr>
          <p:cNvPr id="14" name="Text Placeholder 10">
            <a:extLst>
              <a:ext uri="{FF2B5EF4-FFF2-40B4-BE49-F238E27FC236}">
                <a16:creationId xmlns:a16="http://schemas.microsoft.com/office/drawing/2014/main" id="{1AAC151D-07AB-FC47-91C2-71EF7D893F83}"/>
              </a:ext>
            </a:extLst>
          </p:cNvPr>
          <p:cNvSpPr>
            <a:spLocks noGrp="1"/>
          </p:cNvSpPr>
          <p:nvPr>
            <p:ph type="body" sz="quarter" idx="15" hasCustomPrompt="1"/>
          </p:nvPr>
        </p:nvSpPr>
        <p:spPr>
          <a:xfrm>
            <a:off x="457200" y="702135"/>
            <a:ext cx="10896600" cy="517065"/>
          </a:xfrm>
        </p:spPr>
        <p:txBody>
          <a:bodyPr bIns="0" anchor="b" anchorCtr="0"/>
          <a:lstStyle>
            <a:lvl1pPr marL="0" indent="0">
              <a:buNone/>
              <a:defRPr sz="3400" b="1"/>
            </a:lvl1pPr>
          </a:lstStyle>
          <a:p>
            <a:pPr lvl="0"/>
            <a:r>
              <a:rPr lang="en-US" dirty="0"/>
              <a:t>Insert slide title</a:t>
            </a:r>
          </a:p>
        </p:txBody>
      </p:sp>
      <p:sp>
        <p:nvSpPr>
          <p:cNvPr id="16" name="Text Placeholder 14">
            <a:extLst>
              <a:ext uri="{FF2B5EF4-FFF2-40B4-BE49-F238E27FC236}">
                <a16:creationId xmlns:a16="http://schemas.microsoft.com/office/drawing/2014/main" id="{2437A76B-A3F1-E24A-9B72-37AC8087EC19}"/>
              </a:ext>
            </a:extLst>
          </p:cNvPr>
          <p:cNvSpPr>
            <a:spLocks noGrp="1"/>
          </p:cNvSpPr>
          <p:nvPr>
            <p:ph type="body" sz="quarter" idx="17" hasCustomPrompt="1"/>
          </p:nvPr>
        </p:nvSpPr>
        <p:spPr>
          <a:xfrm>
            <a:off x="0" y="653483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Tree>
    <p:extLst>
      <p:ext uri="{BB962C8B-B14F-4D97-AF65-F5344CB8AC3E}">
        <p14:creationId xmlns:p14="http://schemas.microsoft.com/office/powerpoint/2010/main" val="168639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a:extLst>
              <a:ext uri="{FF2B5EF4-FFF2-40B4-BE49-F238E27FC236}">
                <a16:creationId xmlns:a16="http://schemas.microsoft.com/office/drawing/2014/main" id="{200CC43E-DAB5-6045-A3FC-1B1B9D6DFFEB}"/>
              </a:ext>
            </a:extLst>
          </p:cNvPr>
          <p:cNvSpPr>
            <a:spLocks noGrp="1"/>
          </p:cNvSpPr>
          <p:nvPr>
            <p:ph type="tbl" sz="quarter" idx="13" hasCustomPrompt="1"/>
          </p:nvPr>
        </p:nvSpPr>
        <p:spPr>
          <a:xfrm>
            <a:off x="1524000" y="1524000"/>
            <a:ext cx="9829800" cy="341632"/>
          </a:xfrm>
        </p:spPr>
        <p:txBody>
          <a:bodyPr/>
          <a:lstStyle>
            <a:lvl1pPr marL="0" indent="0">
              <a:buNone/>
              <a:defRPr sz="1800">
                <a:solidFill>
                  <a:schemeClr val="tx1">
                    <a:lumMod val="50000"/>
                    <a:lumOff val="50000"/>
                  </a:schemeClr>
                </a:solidFill>
              </a:defRPr>
            </a:lvl1pPr>
          </a:lstStyle>
          <a:p>
            <a:r>
              <a:rPr lang="en-US" dirty="0"/>
              <a:t>Insert table	</a:t>
            </a:r>
          </a:p>
        </p:txBody>
      </p:sp>
      <p:sp>
        <p:nvSpPr>
          <p:cNvPr id="8" name="Text Placeholder 10">
            <a:extLst>
              <a:ext uri="{FF2B5EF4-FFF2-40B4-BE49-F238E27FC236}">
                <a16:creationId xmlns:a16="http://schemas.microsoft.com/office/drawing/2014/main" id="{2287AC25-0100-3142-B34F-E0142B8FC65E}"/>
              </a:ext>
            </a:extLst>
          </p:cNvPr>
          <p:cNvSpPr>
            <a:spLocks noGrp="1"/>
          </p:cNvSpPr>
          <p:nvPr>
            <p:ph type="body" sz="quarter" idx="14" hasCustomPrompt="1"/>
          </p:nvPr>
        </p:nvSpPr>
        <p:spPr>
          <a:xfrm>
            <a:off x="457200" y="702135"/>
            <a:ext cx="10896600" cy="517065"/>
          </a:xfrm>
        </p:spPr>
        <p:txBody>
          <a:bodyPr bIns="0" anchor="b" anchorCtr="0"/>
          <a:lstStyle>
            <a:lvl1pPr marL="0" indent="0">
              <a:buNone/>
              <a:defRPr sz="3400" b="1"/>
            </a:lvl1pPr>
          </a:lstStyle>
          <a:p>
            <a:pPr lvl="0"/>
            <a:r>
              <a:rPr lang="en-US" dirty="0"/>
              <a:t>Insert slide title</a:t>
            </a:r>
          </a:p>
        </p:txBody>
      </p:sp>
      <p:sp>
        <p:nvSpPr>
          <p:cNvPr id="10" name="Text Placeholder 14">
            <a:extLst>
              <a:ext uri="{FF2B5EF4-FFF2-40B4-BE49-F238E27FC236}">
                <a16:creationId xmlns:a16="http://schemas.microsoft.com/office/drawing/2014/main" id="{A0123EED-038F-7B4A-92A4-A606571FF59E}"/>
              </a:ext>
            </a:extLst>
          </p:cNvPr>
          <p:cNvSpPr>
            <a:spLocks noGrp="1"/>
          </p:cNvSpPr>
          <p:nvPr>
            <p:ph type="body" sz="quarter" idx="16" hasCustomPrompt="1"/>
          </p:nvPr>
        </p:nvSpPr>
        <p:spPr>
          <a:xfrm>
            <a:off x="0" y="653483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
        <p:nvSpPr>
          <p:cNvPr id="2" name="Footer Placeholder 1">
            <a:extLst>
              <a:ext uri="{FF2B5EF4-FFF2-40B4-BE49-F238E27FC236}">
                <a16:creationId xmlns:a16="http://schemas.microsoft.com/office/drawing/2014/main" id="{0FEC946B-F71D-2FE1-B97E-7B58AB455B5E}"/>
              </a:ext>
            </a:extLst>
          </p:cNvPr>
          <p:cNvSpPr>
            <a:spLocks noGrp="1"/>
          </p:cNvSpPr>
          <p:nvPr>
            <p:ph type="ftr" sz="quarter" idx="17"/>
          </p:nvPr>
        </p:nvSpPr>
        <p:spPr/>
        <p:txBody>
          <a:bodyPr/>
          <a:lstStyle/>
          <a:p>
            <a:r>
              <a:rPr lang="en-US"/>
              <a:t>University of Wisconsin-Madison</a:t>
            </a:r>
            <a:endParaRPr lang="en-US" dirty="0"/>
          </a:p>
        </p:txBody>
      </p:sp>
      <p:sp>
        <p:nvSpPr>
          <p:cNvPr id="3" name="Slide Number Placeholder 2">
            <a:extLst>
              <a:ext uri="{FF2B5EF4-FFF2-40B4-BE49-F238E27FC236}">
                <a16:creationId xmlns:a16="http://schemas.microsoft.com/office/drawing/2014/main" id="{D993BC4D-03F2-96FF-A538-5D22F38268F3}"/>
              </a:ext>
            </a:extLst>
          </p:cNvPr>
          <p:cNvSpPr>
            <a:spLocks noGrp="1"/>
          </p:cNvSpPr>
          <p:nvPr>
            <p:ph type="sldNum" sz="quarter" idx="18"/>
          </p:nvPr>
        </p:nvSpPr>
        <p:spPr/>
        <p:txBody>
          <a:bodyPr/>
          <a:lstStyle/>
          <a:p>
            <a:fld id="{A29964C2-849E-4445-BA9D-091C4AAC22F4}" type="slidenum">
              <a:rPr lang="en-US" smtClean="0"/>
              <a:t>‹#›</a:t>
            </a:fld>
            <a:endParaRPr lang="en-US" dirty="0"/>
          </a:p>
        </p:txBody>
      </p:sp>
    </p:spTree>
    <p:extLst>
      <p:ext uri="{BB962C8B-B14F-4D97-AF65-F5344CB8AC3E}">
        <p14:creationId xmlns:p14="http://schemas.microsoft.com/office/powerpoint/2010/main" val="211924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Shape&#10;&#10;Description automatically generated">
            <a:extLst>
              <a:ext uri="{FF2B5EF4-FFF2-40B4-BE49-F238E27FC236}">
                <a16:creationId xmlns:a16="http://schemas.microsoft.com/office/drawing/2014/main" id="{5D868577-B206-C94D-AA90-90C71CB8AC7C}"/>
              </a:ext>
            </a:extLst>
          </p:cNvPr>
          <p:cNvPicPr>
            <a:picLocks noChangeAspect="1"/>
          </p:cNvPicPr>
          <p:nvPr userDrawn="1"/>
        </p:nvPicPr>
        <p:blipFill rotWithShape="1">
          <a:blip r:embed="rId2"/>
          <a:srcRect r="4479"/>
          <a:stretch/>
        </p:blipFill>
        <p:spPr>
          <a:xfrm>
            <a:off x="0" y="0"/>
            <a:ext cx="11645900" cy="6858000"/>
          </a:xfrm>
          <a:prstGeom prst="rect">
            <a:avLst/>
          </a:prstGeom>
        </p:spPr>
      </p:pic>
      <p:sp>
        <p:nvSpPr>
          <p:cNvPr id="9" name="Rectangle 8">
            <a:extLst>
              <a:ext uri="{FF2B5EF4-FFF2-40B4-BE49-F238E27FC236}">
                <a16:creationId xmlns:a16="http://schemas.microsoft.com/office/drawing/2014/main" id="{55926B1D-2681-6D40-953A-D41E624A2187}"/>
              </a:ext>
            </a:extLst>
          </p:cNvPr>
          <p:cNvSpPr/>
          <p:nvPr userDrawn="1"/>
        </p:nvSpPr>
        <p:spPr>
          <a:xfrm>
            <a:off x="469900" y="1104900"/>
            <a:ext cx="10210800" cy="464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5E03CA24-9885-1040-8F44-442885BF8E24}"/>
              </a:ext>
            </a:extLst>
          </p:cNvPr>
          <p:cNvSpPr>
            <a:spLocks noGrp="1"/>
          </p:cNvSpPr>
          <p:nvPr>
            <p:ph type="body" sz="quarter" idx="10" hasCustomPrompt="1"/>
          </p:nvPr>
        </p:nvSpPr>
        <p:spPr>
          <a:xfrm>
            <a:off x="965200" y="3128918"/>
            <a:ext cx="9080500" cy="600164"/>
          </a:xfrm>
        </p:spPr>
        <p:txBody>
          <a:bodyPr bIns="0" anchor="ctr" anchorCtr="0"/>
          <a:lstStyle>
            <a:lvl1pPr marL="0" indent="0">
              <a:buNone/>
              <a:defRPr sz="4000" b="1">
                <a:solidFill>
                  <a:schemeClr val="bg1"/>
                </a:solidFill>
              </a:defRPr>
            </a:lvl1pPr>
          </a:lstStyle>
          <a:p>
            <a:pPr lvl="0"/>
            <a:r>
              <a:rPr lang="en-US" dirty="0"/>
              <a:t>Insert section header</a:t>
            </a:r>
          </a:p>
        </p:txBody>
      </p:sp>
    </p:spTree>
    <p:extLst>
      <p:ext uri="{BB962C8B-B14F-4D97-AF65-F5344CB8AC3E}">
        <p14:creationId xmlns:p14="http://schemas.microsoft.com/office/powerpoint/2010/main" val="2892427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
        <p:nvSpPr>
          <p:cNvPr id="4" name="Footer Placeholder 3">
            <a:extLst>
              <a:ext uri="{FF2B5EF4-FFF2-40B4-BE49-F238E27FC236}">
                <a16:creationId xmlns:a16="http://schemas.microsoft.com/office/drawing/2014/main" id="{831AE0E3-174E-8B05-CE4B-2758CD89F9C0}"/>
              </a:ext>
            </a:extLst>
          </p:cNvPr>
          <p:cNvSpPr>
            <a:spLocks noGrp="1"/>
          </p:cNvSpPr>
          <p:nvPr>
            <p:ph type="ftr" sz="quarter" idx="10"/>
          </p:nvPr>
        </p:nvSpPr>
        <p:spPr>
          <a:xfrm>
            <a:off x="4038600" y="6630245"/>
            <a:ext cx="4114800" cy="227755"/>
          </a:xfrm>
        </p:spPr>
        <p:txBody>
          <a:bodyPr/>
          <a:lstStyle>
            <a:lvl1pPr>
              <a:defRPr sz="1050"/>
            </a:lvl1pPr>
          </a:lstStyle>
          <a:p>
            <a:r>
              <a:rPr lang="en-US" dirty="0"/>
              <a:t>University of Wisconsin-Madison</a:t>
            </a:r>
          </a:p>
        </p:txBody>
      </p:sp>
      <p:sp>
        <p:nvSpPr>
          <p:cNvPr id="5" name="Slide Number Placeholder 4">
            <a:extLst>
              <a:ext uri="{FF2B5EF4-FFF2-40B4-BE49-F238E27FC236}">
                <a16:creationId xmlns:a16="http://schemas.microsoft.com/office/drawing/2014/main" id="{5E9F8423-65F1-6E25-576F-E2EBD7E3BCEA}"/>
              </a:ext>
            </a:extLst>
          </p:cNvPr>
          <p:cNvSpPr>
            <a:spLocks noGrp="1"/>
          </p:cNvSpPr>
          <p:nvPr>
            <p:ph type="sldNum" sz="quarter" idx="11"/>
          </p:nvPr>
        </p:nvSpPr>
        <p:spPr/>
        <p:txBody>
          <a:bodyPr/>
          <a:lstStyle/>
          <a:p>
            <a:fld id="{A29964C2-849E-4445-BA9D-091C4AAC22F4}" type="slidenum">
              <a:rPr lang="en-US" smtClean="0"/>
              <a:t>‹#›</a:t>
            </a:fld>
            <a:endParaRPr lang="en-US" dirty="0"/>
          </a:p>
        </p:txBody>
      </p:sp>
    </p:spTree>
    <p:extLst>
      <p:ext uri="{BB962C8B-B14F-4D97-AF65-F5344CB8AC3E}">
        <p14:creationId xmlns:p14="http://schemas.microsoft.com/office/powerpoint/2010/main" val="142036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E136EC-E358-E7C7-53DA-775BB345982E}"/>
              </a:ext>
            </a:extLst>
          </p:cNvPr>
          <p:cNvSpPr>
            <a:spLocks noGrp="1"/>
          </p:cNvSpPr>
          <p:nvPr>
            <p:ph type="ftr" sz="quarter" idx="10"/>
          </p:nvPr>
        </p:nvSpPr>
        <p:spPr/>
        <p:txBody>
          <a:bodyPr/>
          <a:lstStyle/>
          <a:p>
            <a:r>
              <a:rPr lang="en-US"/>
              <a:t>University of Wisconsin-Madison</a:t>
            </a:r>
            <a:endParaRPr lang="en-US" dirty="0"/>
          </a:p>
        </p:txBody>
      </p:sp>
      <p:sp>
        <p:nvSpPr>
          <p:cNvPr id="3" name="Slide Number Placeholder 2">
            <a:extLst>
              <a:ext uri="{FF2B5EF4-FFF2-40B4-BE49-F238E27FC236}">
                <a16:creationId xmlns:a16="http://schemas.microsoft.com/office/drawing/2014/main" id="{3BEDF3D9-6586-342E-907E-0B4E649E54F3}"/>
              </a:ext>
            </a:extLst>
          </p:cNvPr>
          <p:cNvSpPr>
            <a:spLocks noGrp="1"/>
          </p:cNvSpPr>
          <p:nvPr>
            <p:ph type="sldNum" sz="quarter" idx="11"/>
          </p:nvPr>
        </p:nvSpPr>
        <p:spPr/>
        <p:txBody>
          <a:bodyPr/>
          <a:lstStyle/>
          <a:p>
            <a:fld id="{A29964C2-849E-4445-BA9D-091C4AAC22F4}" type="slidenum">
              <a:rPr lang="en-US" smtClean="0"/>
              <a:t>‹#›</a:t>
            </a:fld>
            <a:endParaRPr lang="en-US" dirty="0"/>
          </a:p>
        </p:txBody>
      </p:sp>
    </p:spTree>
    <p:extLst>
      <p:ext uri="{BB962C8B-B14F-4D97-AF65-F5344CB8AC3E}">
        <p14:creationId xmlns:p14="http://schemas.microsoft.com/office/powerpoint/2010/main" val="649504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0455"/>
            <a:ext cx="10896600" cy="517065"/>
          </a:xfrm>
          <a:prstGeom prst="rect">
            <a:avLst/>
          </a:prstGeom>
        </p:spPr>
        <p:txBody>
          <a:bodyPr vert="horz" wrap="square" lIns="0" tIns="45720" rIns="9144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10896600" cy="1775358"/>
          </a:xfrm>
          <a:prstGeom prst="rect">
            <a:avLst/>
          </a:prstGeom>
        </p:spPr>
        <p:txBody>
          <a:bodyPr vert="horz" wrap="square" lIns="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B60EB5E6-54D5-9945-8BFD-BD46E279442E}"/>
              </a:ext>
            </a:extLst>
          </p:cNvPr>
          <p:cNvSpPr/>
          <p:nvPr userDrawn="1"/>
        </p:nvSpPr>
        <p:spPr>
          <a:xfrm>
            <a:off x="11647553" y="0"/>
            <a:ext cx="57064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52794618-AA7B-F040-BD0B-B97556AA7FE3}"/>
              </a:ext>
            </a:extLst>
          </p:cNvPr>
          <p:cNvPicPr>
            <a:picLocks noChangeAspect="1"/>
          </p:cNvPicPr>
          <p:nvPr userDrawn="1"/>
        </p:nvPicPr>
        <p:blipFill>
          <a:blip r:embed="rId13"/>
          <a:stretch>
            <a:fillRect/>
          </a:stretch>
        </p:blipFill>
        <p:spPr>
          <a:xfrm>
            <a:off x="11704812" y="222225"/>
            <a:ext cx="456122" cy="716763"/>
          </a:xfrm>
          <a:prstGeom prst="rect">
            <a:avLst/>
          </a:prstGeom>
        </p:spPr>
      </p:pic>
      <p:sp>
        <p:nvSpPr>
          <p:cNvPr id="4" name="Slide Number Placeholder 3">
            <a:extLst>
              <a:ext uri="{FF2B5EF4-FFF2-40B4-BE49-F238E27FC236}">
                <a16:creationId xmlns:a16="http://schemas.microsoft.com/office/drawing/2014/main" id="{B750CAE0-EB3F-68F9-93CE-145ADE860BEE}"/>
              </a:ext>
            </a:extLst>
          </p:cNvPr>
          <p:cNvSpPr>
            <a:spLocks noGrp="1"/>
          </p:cNvSpPr>
          <p:nvPr>
            <p:ph type="sldNum" sz="quarter" idx="4"/>
          </p:nvPr>
        </p:nvSpPr>
        <p:spPr>
          <a:xfrm>
            <a:off x="11720807" y="6453212"/>
            <a:ext cx="424132" cy="365125"/>
          </a:xfrm>
          <a:prstGeom prst="rect">
            <a:avLst/>
          </a:prstGeom>
        </p:spPr>
        <p:txBody>
          <a:bodyPr vert="horz" lIns="91440" tIns="45720" rIns="91440" bIns="45720" rtlCol="0" anchor="ctr"/>
          <a:lstStyle>
            <a:lvl1pPr algn="r">
              <a:defRPr sz="1200">
                <a:solidFill>
                  <a:schemeClr val="bg1"/>
                </a:solidFill>
              </a:defRPr>
            </a:lvl1pPr>
          </a:lstStyle>
          <a:p>
            <a:fld id="{A29964C2-849E-4445-BA9D-091C4AAC22F4}" type="slidenum">
              <a:rPr lang="en-US" smtClean="0"/>
              <a:pPr/>
              <a:t>‹#›</a:t>
            </a:fld>
            <a:endParaRPr lang="en-US" dirty="0"/>
          </a:p>
        </p:txBody>
      </p:sp>
      <p:sp>
        <p:nvSpPr>
          <p:cNvPr id="6" name="Footer Placeholder 5">
            <a:extLst>
              <a:ext uri="{FF2B5EF4-FFF2-40B4-BE49-F238E27FC236}">
                <a16:creationId xmlns:a16="http://schemas.microsoft.com/office/drawing/2014/main" id="{EF80827E-AB03-C227-439D-25389D956A1A}"/>
              </a:ext>
            </a:extLst>
          </p:cNvPr>
          <p:cNvSpPr>
            <a:spLocks noGrp="1"/>
          </p:cNvSpPr>
          <p:nvPr>
            <p:ph type="ftr" sz="quarter" idx="3"/>
          </p:nvPr>
        </p:nvSpPr>
        <p:spPr>
          <a:xfrm>
            <a:off x="4038600" y="6453211"/>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a:t>University of Wisconsin-Madison</a:t>
            </a:r>
            <a:endParaRPr lang="en-US" dirty="0"/>
          </a:p>
        </p:txBody>
      </p:sp>
    </p:spTree>
    <p:extLst>
      <p:ext uri="{BB962C8B-B14F-4D97-AF65-F5344CB8AC3E}">
        <p14:creationId xmlns:p14="http://schemas.microsoft.com/office/powerpoint/2010/main" val="2525479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6" r:id="rId4"/>
    <p:sldLayoutId id="2147483672" r:id="rId5"/>
    <p:sldLayoutId id="2147483673" r:id="rId6"/>
    <p:sldLayoutId id="2147483663" r:id="rId7"/>
    <p:sldLayoutId id="2147483666" r:id="rId8"/>
    <p:sldLayoutId id="2147483667" r:id="rId9"/>
    <p:sldLayoutId id="2147483677" r:id="rId10"/>
    <p:sldLayoutId id="2147483678" r:id="rId11"/>
  </p:sldLayoutIdLst>
  <p:hf hdr="0" dt="0"/>
  <p:txStyles>
    <p:titleStyle>
      <a:lvl1pPr algn="l" defTabSz="914400" rtl="0" eaLnBrk="1" latinLnBrk="0" hangingPunct="1">
        <a:lnSpc>
          <a:spcPct val="90000"/>
        </a:lnSpc>
        <a:spcBef>
          <a:spcPct val="0"/>
        </a:spcBef>
        <a:buNone/>
        <a:defRPr sz="3400" b="1" i="0" kern="1200">
          <a:solidFill>
            <a:schemeClr val="tx1">
              <a:lumMod val="90000"/>
              <a:lumOff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lumMod val="90000"/>
              <a:lumOff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90000"/>
              <a:lumOff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userDrawn="1">
          <p15:clr>
            <a:srgbClr val="F26B43"/>
          </p15:clr>
        </p15:guide>
        <p15:guide id="2" pos="72" userDrawn="1">
          <p15:clr>
            <a:srgbClr val="F26B43"/>
          </p15:clr>
        </p15:guide>
        <p15:guide id="3" pos="7608" userDrawn="1">
          <p15:clr>
            <a:srgbClr val="F26B43"/>
          </p15:clr>
        </p15:guide>
        <p15:guide id="4" orient="horz" pos="4248" userDrawn="1">
          <p15:clr>
            <a:srgbClr val="F26B43"/>
          </p15:clr>
        </p15:guide>
        <p15:guide id="5" pos="288" userDrawn="1">
          <p15:clr>
            <a:srgbClr val="F26B43"/>
          </p15:clr>
        </p15:guide>
        <p15:guide id="6" orient="horz" pos="768" userDrawn="1">
          <p15:clr>
            <a:srgbClr val="F26B43"/>
          </p15:clr>
        </p15:guide>
        <p15:guide id="7" orient="horz" pos="960" userDrawn="1">
          <p15:clr>
            <a:srgbClr val="F26B43"/>
          </p15:clr>
        </p15:guide>
        <p15:guide id="8" orient="horz" pos="1152" userDrawn="1">
          <p15:clr>
            <a:srgbClr val="F26B43"/>
          </p15:clr>
        </p15:guide>
        <p15:guide id="9" orient="horz" pos="3888" userDrawn="1">
          <p15:clr>
            <a:srgbClr val="F26B43"/>
          </p15:clr>
        </p15:guide>
        <p15:guide id="10" pos="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0.png"/><Relationship Id="rId1" Type="http://schemas.openxmlformats.org/officeDocument/2006/relationships/slideLayout" Target="../slideLayouts/slideLayout8.xml"/><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79AE53-F8BB-8049-8215-82B27C2FFFB9}"/>
              </a:ext>
            </a:extLst>
          </p:cNvPr>
          <p:cNvSpPr>
            <a:spLocks noGrp="1"/>
          </p:cNvSpPr>
          <p:nvPr>
            <p:ph type="body" sz="quarter" idx="10"/>
          </p:nvPr>
        </p:nvSpPr>
        <p:spPr>
          <a:xfrm>
            <a:off x="457200" y="1320968"/>
            <a:ext cx="7530353" cy="1708160"/>
          </a:xfrm>
        </p:spPr>
        <p:txBody>
          <a:bodyPr/>
          <a:lstStyle/>
          <a:p>
            <a:r>
              <a:rPr lang="en-US" dirty="0"/>
              <a:t>Scaling Qubit Readout with Hardware Efficient Machine Learning Architectures</a:t>
            </a:r>
          </a:p>
        </p:txBody>
      </p:sp>
      <p:sp>
        <p:nvSpPr>
          <p:cNvPr id="3" name="Text Placeholder 2">
            <a:extLst>
              <a:ext uri="{FF2B5EF4-FFF2-40B4-BE49-F238E27FC236}">
                <a16:creationId xmlns:a16="http://schemas.microsoft.com/office/drawing/2014/main" id="{FD014ED4-8546-D3BD-7A4D-C77BCC570ADC}"/>
              </a:ext>
            </a:extLst>
          </p:cNvPr>
          <p:cNvSpPr>
            <a:spLocks noGrp="1"/>
          </p:cNvSpPr>
          <p:nvPr>
            <p:ph type="body" sz="quarter" idx="11"/>
          </p:nvPr>
        </p:nvSpPr>
        <p:spPr/>
        <p:txBody>
          <a:bodyPr/>
          <a:lstStyle/>
          <a:p>
            <a:r>
              <a:rPr lang="en-US" dirty="0"/>
              <a:t>ISCA - 50</a:t>
            </a:r>
          </a:p>
        </p:txBody>
      </p:sp>
      <p:sp>
        <p:nvSpPr>
          <p:cNvPr id="4" name="Text Placeholder 3">
            <a:extLst>
              <a:ext uri="{FF2B5EF4-FFF2-40B4-BE49-F238E27FC236}">
                <a16:creationId xmlns:a16="http://schemas.microsoft.com/office/drawing/2014/main" id="{68CFC052-97E3-B6DA-101A-BCCC4DBC87E1}"/>
              </a:ext>
            </a:extLst>
          </p:cNvPr>
          <p:cNvSpPr>
            <a:spLocks noGrp="1"/>
          </p:cNvSpPr>
          <p:nvPr>
            <p:ph type="body" sz="quarter" idx="12"/>
          </p:nvPr>
        </p:nvSpPr>
        <p:spPr>
          <a:xfrm>
            <a:off x="457199" y="3938867"/>
            <a:ext cx="7530353" cy="1805623"/>
          </a:xfrm>
        </p:spPr>
        <p:txBody>
          <a:bodyPr/>
          <a:lstStyle/>
          <a:p>
            <a:r>
              <a:rPr lang="en-US" dirty="0"/>
              <a:t>Satvik Maurya (UW-Madison)</a:t>
            </a:r>
          </a:p>
          <a:p>
            <a:r>
              <a:rPr lang="en-US" dirty="0"/>
              <a:t>Chaithanya N. Mude (UW-Madison)</a:t>
            </a:r>
          </a:p>
          <a:p>
            <a:r>
              <a:rPr lang="en-US" dirty="0"/>
              <a:t>William D. Oliver (MIT)</a:t>
            </a:r>
          </a:p>
          <a:p>
            <a:r>
              <a:rPr lang="en-US" dirty="0"/>
              <a:t>Benjamin Lienhard (Princeton)</a:t>
            </a:r>
          </a:p>
          <a:p>
            <a:r>
              <a:rPr lang="en-US" dirty="0"/>
              <a:t>Swamit Tannu (UW-Madison)</a:t>
            </a:r>
          </a:p>
        </p:txBody>
      </p:sp>
      <p:pic>
        <p:nvPicPr>
          <p:cNvPr id="5" name="Picture 4" descr="Logo&#10;&#10;Description automatically generated">
            <a:extLst>
              <a:ext uri="{FF2B5EF4-FFF2-40B4-BE49-F238E27FC236}">
                <a16:creationId xmlns:a16="http://schemas.microsoft.com/office/drawing/2014/main" id="{A758CACC-EAD2-DC53-55B1-65AE8358F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335" y="5970114"/>
            <a:ext cx="2128291" cy="634027"/>
          </a:xfrm>
          <a:prstGeom prst="rect">
            <a:avLst/>
          </a:prstGeom>
        </p:spPr>
      </p:pic>
      <p:pic>
        <p:nvPicPr>
          <p:cNvPr id="8" name="Picture 7">
            <a:extLst>
              <a:ext uri="{FF2B5EF4-FFF2-40B4-BE49-F238E27FC236}">
                <a16:creationId xmlns:a16="http://schemas.microsoft.com/office/drawing/2014/main" id="{17774313-65B6-B89E-DC70-4E2EE6A097DF}"/>
              </a:ext>
            </a:extLst>
          </p:cNvPr>
          <p:cNvPicPr/>
          <p:nvPr/>
        </p:nvPicPr>
        <p:blipFill>
          <a:blip r:embed="rId3"/>
          <a:stretch/>
        </p:blipFill>
        <p:spPr>
          <a:xfrm>
            <a:off x="5494957" y="6076533"/>
            <a:ext cx="1202085" cy="418128"/>
          </a:xfrm>
          <a:prstGeom prst="rect">
            <a:avLst/>
          </a:prstGeom>
          <a:ln>
            <a:noFill/>
          </a:ln>
        </p:spPr>
      </p:pic>
      <p:pic>
        <p:nvPicPr>
          <p:cNvPr id="14" name="Picture 13" descr="A picture containing logo, symbol, graphics, font&#10;&#10;Description automatically generated">
            <a:extLst>
              <a:ext uri="{FF2B5EF4-FFF2-40B4-BE49-F238E27FC236}">
                <a16:creationId xmlns:a16="http://schemas.microsoft.com/office/drawing/2014/main" id="{BE3442B2-A345-C21B-F462-89306E1A16BB}"/>
              </a:ext>
            </a:extLst>
          </p:cNvPr>
          <p:cNvPicPr>
            <a:picLocks noChangeAspect="1"/>
          </p:cNvPicPr>
          <p:nvPr/>
        </p:nvPicPr>
        <p:blipFill>
          <a:blip r:embed="rId4"/>
          <a:stretch>
            <a:fillRect/>
          </a:stretch>
        </p:blipFill>
        <p:spPr>
          <a:xfrm>
            <a:off x="7397123" y="5953480"/>
            <a:ext cx="1180860" cy="664234"/>
          </a:xfrm>
          <a:prstGeom prst="rect">
            <a:avLst/>
          </a:prstGeom>
        </p:spPr>
      </p:pic>
    </p:spTree>
    <p:extLst>
      <p:ext uri="{BB962C8B-B14F-4D97-AF65-F5344CB8AC3E}">
        <p14:creationId xmlns:p14="http://schemas.microsoft.com/office/powerpoint/2010/main" val="3661517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0408-D31B-4101-CB62-D558C824A6FE}"/>
              </a:ext>
            </a:extLst>
          </p:cNvPr>
          <p:cNvSpPr>
            <a:spLocks noGrp="1"/>
          </p:cNvSpPr>
          <p:nvPr>
            <p:ph type="title"/>
          </p:nvPr>
        </p:nvSpPr>
        <p:spPr/>
        <p:txBody>
          <a:bodyPr/>
          <a:lstStyle/>
          <a:p>
            <a:r>
              <a:rPr lang="en-US" dirty="0"/>
              <a:t>Visualizing Readout</a:t>
            </a:r>
          </a:p>
        </p:txBody>
      </p:sp>
      <p:pic>
        <p:nvPicPr>
          <p:cNvPr id="6" name="Picture 5" descr="A white square with blue and green dots&#10;&#10;Description automatically generated with low confidence">
            <a:extLst>
              <a:ext uri="{FF2B5EF4-FFF2-40B4-BE49-F238E27FC236}">
                <a16:creationId xmlns:a16="http://schemas.microsoft.com/office/drawing/2014/main" id="{29CE1E6D-1BC1-4527-50E7-71CF3DF48902}"/>
              </a:ext>
            </a:extLst>
          </p:cNvPr>
          <p:cNvPicPr>
            <a:picLocks noChangeAspect="1"/>
          </p:cNvPicPr>
          <p:nvPr/>
        </p:nvPicPr>
        <p:blipFill>
          <a:blip r:embed="rId2"/>
          <a:stretch>
            <a:fillRect/>
          </a:stretch>
        </p:blipFill>
        <p:spPr>
          <a:xfrm>
            <a:off x="6218436" y="1197520"/>
            <a:ext cx="5193102" cy="5193102"/>
          </a:xfrm>
          <a:prstGeom prst="rect">
            <a:avLst/>
          </a:prstGeom>
        </p:spPr>
      </p:pic>
      <p:sp>
        <p:nvSpPr>
          <p:cNvPr id="16" name="Footer Placeholder 15">
            <a:extLst>
              <a:ext uri="{FF2B5EF4-FFF2-40B4-BE49-F238E27FC236}">
                <a16:creationId xmlns:a16="http://schemas.microsoft.com/office/drawing/2014/main" id="{584B9552-3383-3A2C-E17A-C8A9E5A8DAAF}"/>
              </a:ext>
            </a:extLst>
          </p:cNvPr>
          <p:cNvSpPr>
            <a:spLocks noGrp="1"/>
          </p:cNvSpPr>
          <p:nvPr>
            <p:ph type="ftr" sz="quarter" idx="10"/>
          </p:nvPr>
        </p:nvSpPr>
        <p:spPr/>
        <p:txBody>
          <a:bodyPr/>
          <a:lstStyle/>
          <a:p>
            <a:r>
              <a:rPr lang="en-US"/>
              <a:t>University of Wisconsin-Madison</a:t>
            </a:r>
            <a:endParaRPr lang="en-US" dirty="0"/>
          </a:p>
        </p:txBody>
      </p:sp>
      <p:sp>
        <p:nvSpPr>
          <p:cNvPr id="17" name="Slide Number Placeholder 16">
            <a:extLst>
              <a:ext uri="{FF2B5EF4-FFF2-40B4-BE49-F238E27FC236}">
                <a16:creationId xmlns:a16="http://schemas.microsoft.com/office/drawing/2014/main" id="{42F2281D-6C6E-D8F4-CA0F-D8EF5A7C265E}"/>
              </a:ext>
            </a:extLst>
          </p:cNvPr>
          <p:cNvSpPr>
            <a:spLocks noGrp="1"/>
          </p:cNvSpPr>
          <p:nvPr>
            <p:ph type="sldNum" sz="quarter" idx="11"/>
          </p:nvPr>
        </p:nvSpPr>
        <p:spPr/>
        <p:txBody>
          <a:bodyPr/>
          <a:lstStyle/>
          <a:p>
            <a:fld id="{A29964C2-849E-4445-BA9D-091C4AAC22F4}" type="slidenum">
              <a:rPr lang="en-US" smtClean="0"/>
              <a:t>10</a:t>
            </a:fld>
            <a:endParaRPr lang="en-US" dirty="0"/>
          </a:p>
        </p:txBody>
      </p:sp>
      <p:sp>
        <p:nvSpPr>
          <p:cNvPr id="3" name="Rectangle 2">
            <a:extLst>
              <a:ext uri="{FF2B5EF4-FFF2-40B4-BE49-F238E27FC236}">
                <a16:creationId xmlns:a16="http://schemas.microsoft.com/office/drawing/2014/main" id="{D1ED82FD-C728-1289-22CE-6ED1702D41EB}"/>
              </a:ext>
            </a:extLst>
          </p:cNvPr>
          <p:cNvSpPr/>
          <p:nvPr/>
        </p:nvSpPr>
        <p:spPr>
          <a:xfrm>
            <a:off x="1462751" y="2865974"/>
            <a:ext cx="738909" cy="4987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ADC</a:t>
            </a:r>
          </a:p>
        </p:txBody>
      </p:sp>
      <p:cxnSp>
        <p:nvCxnSpPr>
          <p:cNvPr id="5" name="Straight Arrow Connector 4">
            <a:extLst>
              <a:ext uri="{FF2B5EF4-FFF2-40B4-BE49-F238E27FC236}">
                <a16:creationId xmlns:a16="http://schemas.microsoft.com/office/drawing/2014/main" id="{E618AF33-57AF-5B1A-FCFB-A2D0E8AC8AC7}"/>
              </a:ext>
            </a:extLst>
          </p:cNvPr>
          <p:cNvCxnSpPr>
            <a:cxnSpLocks/>
            <a:stCxn id="12" idx="2"/>
            <a:endCxn id="3" idx="1"/>
          </p:cNvCxnSpPr>
          <p:nvPr/>
        </p:nvCxnSpPr>
        <p:spPr>
          <a:xfrm flipV="1">
            <a:off x="955188" y="3115356"/>
            <a:ext cx="507563"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B36E010-09BE-B082-8F25-90C12941E837}"/>
              </a:ext>
            </a:extLst>
          </p:cNvPr>
          <p:cNvCxnSpPr>
            <a:cxnSpLocks/>
          </p:cNvCxnSpPr>
          <p:nvPr/>
        </p:nvCxnSpPr>
        <p:spPr>
          <a:xfrm>
            <a:off x="2201660" y="3011278"/>
            <a:ext cx="2021212" cy="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D741DEAF-392C-ED89-21E3-A34E86CCF62F}"/>
              </a:ext>
            </a:extLst>
          </p:cNvPr>
          <p:cNvSpPr/>
          <p:nvPr/>
        </p:nvSpPr>
        <p:spPr>
          <a:xfrm rot="16200000">
            <a:off x="256762" y="2874132"/>
            <a:ext cx="914400" cy="48245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Qubits</a:t>
            </a:r>
          </a:p>
        </p:txBody>
      </p:sp>
      <p:cxnSp>
        <p:nvCxnSpPr>
          <p:cNvPr id="27" name="Straight Arrow Connector 26">
            <a:extLst>
              <a:ext uri="{FF2B5EF4-FFF2-40B4-BE49-F238E27FC236}">
                <a16:creationId xmlns:a16="http://schemas.microsoft.com/office/drawing/2014/main" id="{E2B07063-43E5-620C-5168-6E93AF135DC0}"/>
              </a:ext>
            </a:extLst>
          </p:cNvPr>
          <p:cNvCxnSpPr>
            <a:cxnSpLocks/>
          </p:cNvCxnSpPr>
          <p:nvPr/>
        </p:nvCxnSpPr>
        <p:spPr>
          <a:xfrm>
            <a:off x="2203704" y="3233878"/>
            <a:ext cx="2019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989892DA-50C6-1677-5103-8A0ED7433218}"/>
              </a:ext>
            </a:extLst>
          </p:cNvPr>
          <p:cNvSpPr txBox="1"/>
          <p:nvPr/>
        </p:nvSpPr>
        <p:spPr>
          <a:xfrm>
            <a:off x="2467397" y="2641946"/>
            <a:ext cx="1282723" cy="369332"/>
          </a:xfrm>
          <a:prstGeom prst="rect">
            <a:avLst/>
          </a:prstGeom>
          <a:noFill/>
        </p:spPr>
        <p:txBody>
          <a:bodyPr wrap="none" rtlCol="0">
            <a:spAutoFit/>
          </a:bodyPr>
          <a:lstStyle/>
          <a:p>
            <a:r>
              <a:rPr lang="en-US" dirty="0" err="1"/>
              <a:t>Inphase</a:t>
            </a:r>
            <a:r>
              <a:rPr lang="en-US" dirty="0"/>
              <a:t> (I)</a:t>
            </a:r>
          </a:p>
        </p:txBody>
      </p:sp>
      <p:sp>
        <p:nvSpPr>
          <p:cNvPr id="34" name="TextBox 33">
            <a:extLst>
              <a:ext uri="{FF2B5EF4-FFF2-40B4-BE49-F238E27FC236}">
                <a16:creationId xmlns:a16="http://schemas.microsoft.com/office/drawing/2014/main" id="{A232CCC4-E7F6-F2A9-DD0F-BF3CBE00EFEE}"/>
              </a:ext>
            </a:extLst>
          </p:cNvPr>
          <p:cNvSpPr txBox="1"/>
          <p:nvPr/>
        </p:nvSpPr>
        <p:spPr>
          <a:xfrm>
            <a:off x="2307210" y="3271116"/>
            <a:ext cx="1810111" cy="369332"/>
          </a:xfrm>
          <a:prstGeom prst="rect">
            <a:avLst/>
          </a:prstGeom>
          <a:noFill/>
        </p:spPr>
        <p:txBody>
          <a:bodyPr wrap="none" rtlCol="0">
            <a:spAutoFit/>
          </a:bodyPr>
          <a:lstStyle/>
          <a:p>
            <a:r>
              <a:rPr lang="en-US" dirty="0"/>
              <a:t>Quadrature (Q)</a:t>
            </a:r>
          </a:p>
        </p:txBody>
      </p:sp>
      <p:cxnSp>
        <p:nvCxnSpPr>
          <p:cNvPr id="46" name="Connector: Elbow 45">
            <a:extLst>
              <a:ext uri="{FF2B5EF4-FFF2-40B4-BE49-F238E27FC236}">
                <a16:creationId xmlns:a16="http://schemas.microsoft.com/office/drawing/2014/main" id="{151162D3-5464-5755-6AEF-6B0D67311970}"/>
              </a:ext>
            </a:extLst>
          </p:cNvPr>
          <p:cNvCxnSpPr>
            <a:cxnSpLocks/>
          </p:cNvCxnSpPr>
          <p:nvPr/>
        </p:nvCxnSpPr>
        <p:spPr>
          <a:xfrm flipV="1">
            <a:off x="4222872" y="1897110"/>
            <a:ext cx="1750693" cy="1087587"/>
          </a:xfrm>
          <a:prstGeom prst="bentConnector3">
            <a:avLst>
              <a:gd name="adj1" fmla="val 121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3AEDFE-44ED-561C-D962-04FB05B30540}"/>
              </a:ext>
            </a:extLst>
          </p:cNvPr>
          <p:cNvSpPr txBox="1"/>
          <p:nvPr/>
        </p:nvSpPr>
        <p:spPr>
          <a:xfrm>
            <a:off x="654533" y="4851747"/>
            <a:ext cx="5115464" cy="707886"/>
          </a:xfrm>
          <a:prstGeom prst="rect">
            <a:avLst/>
          </a:prstGeom>
          <a:noFill/>
        </p:spPr>
        <p:txBody>
          <a:bodyPr wrap="square" rtlCol="0">
            <a:spAutoFit/>
          </a:bodyPr>
          <a:lstStyle/>
          <a:p>
            <a:r>
              <a:rPr lang="en-US" sz="2000" dirty="0"/>
              <a:t>The readout signal is split into two channels – </a:t>
            </a:r>
            <a:r>
              <a:rPr lang="en-US" sz="2000" dirty="0" err="1"/>
              <a:t>Inphase</a:t>
            </a:r>
            <a:r>
              <a:rPr lang="en-US" sz="2000" dirty="0"/>
              <a:t> (I) and Quadrature (Q).  </a:t>
            </a:r>
          </a:p>
        </p:txBody>
      </p:sp>
      <p:sp>
        <p:nvSpPr>
          <p:cNvPr id="8" name="TextBox 7">
            <a:extLst>
              <a:ext uri="{FF2B5EF4-FFF2-40B4-BE49-F238E27FC236}">
                <a16:creationId xmlns:a16="http://schemas.microsoft.com/office/drawing/2014/main" id="{B5864215-0F73-5573-6FF4-C822467C4E19}"/>
              </a:ext>
            </a:extLst>
          </p:cNvPr>
          <p:cNvSpPr txBox="1"/>
          <p:nvPr/>
        </p:nvSpPr>
        <p:spPr>
          <a:xfrm>
            <a:off x="654533" y="3827405"/>
            <a:ext cx="5115464" cy="1015663"/>
          </a:xfrm>
          <a:prstGeom prst="rect">
            <a:avLst/>
          </a:prstGeom>
          <a:noFill/>
        </p:spPr>
        <p:txBody>
          <a:bodyPr wrap="square" rtlCol="0">
            <a:spAutoFit/>
          </a:bodyPr>
          <a:lstStyle/>
          <a:p>
            <a:r>
              <a:rPr lang="en-US" sz="2000" dirty="0"/>
              <a:t>The readout signal is received from the qubits is a continuous time signal of duration &gt; 100ns.</a:t>
            </a:r>
          </a:p>
        </p:txBody>
      </p:sp>
      <p:pic>
        <p:nvPicPr>
          <p:cNvPr id="9" name="Picture 8" descr="A diagram of a constellation&#10;&#10;Description automatically generated with low confidence">
            <a:extLst>
              <a:ext uri="{FF2B5EF4-FFF2-40B4-BE49-F238E27FC236}">
                <a16:creationId xmlns:a16="http://schemas.microsoft.com/office/drawing/2014/main" id="{928E8DC6-4F1D-9EA7-79A2-3ABB6E4923CD}"/>
              </a:ext>
            </a:extLst>
          </p:cNvPr>
          <p:cNvPicPr>
            <a:picLocks noChangeAspect="1"/>
          </p:cNvPicPr>
          <p:nvPr/>
        </p:nvPicPr>
        <p:blipFill>
          <a:blip r:embed="rId3"/>
          <a:stretch>
            <a:fillRect/>
          </a:stretch>
        </p:blipFill>
        <p:spPr>
          <a:xfrm>
            <a:off x="6222423" y="1197520"/>
            <a:ext cx="5193102" cy="5193102"/>
          </a:xfrm>
          <a:prstGeom prst="rect">
            <a:avLst/>
          </a:prstGeom>
        </p:spPr>
      </p:pic>
    </p:spTree>
    <p:extLst>
      <p:ext uri="{BB962C8B-B14F-4D97-AF65-F5344CB8AC3E}">
        <p14:creationId xmlns:p14="http://schemas.microsoft.com/office/powerpoint/2010/main" val="94283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0408-D31B-4101-CB62-D558C824A6FE}"/>
              </a:ext>
            </a:extLst>
          </p:cNvPr>
          <p:cNvSpPr>
            <a:spLocks noGrp="1"/>
          </p:cNvSpPr>
          <p:nvPr>
            <p:ph type="title"/>
          </p:nvPr>
        </p:nvSpPr>
        <p:spPr/>
        <p:txBody>
          <a:bodyPr/>
          <a:lstStyle/>
          <a:p>
            <a:r>
              <a:rPr lang="en-US" dirty="0"/>
              <a:t>Visualizing Readout</a:t>
            </a:r>
          </a:p>
        </p:txBody>
      </p:sp>
      <p:sp>
        <p:nvSpPr>
          <p:cNvPr id="16" name="Footer Placeholder 15">
            <a:extLst>
              <a:ext uri="{FF2B5EF4-FFF2-40B4-BE49-F238E27FC236}">
                <a16:creationId xmlns:a16="http://schemas.microsoft.com/office/drawing/2014/main" id="{584B9552-3383-3A2C-E17A-C8A9E5A8DAAF}"/>
              </a:ext>
            </a:extLst>
          </p:cNvPr>
          <p:cNvSpPr>
            <a:spLocks noGrp="1"/>
          </p:cNvSpPr>
          <p:nvPr>
            <p:ph type="ftr" sz="quarter" idx="10"/>
          </p:nvPr>
        </p:nvSpPr>
        <p:spPr/>
        <p:txBody>
          <a:bodyPr/>
          <a:lstStyle/>
          <a:p>
            <a:r>
              <a:rPr lang="en-US"/>
              <a:t>University of Wisconsin-Madison</a:t>
            </a:r>
            <a:endParaRPr lang="en-US" dirty="0"/>
          </a:p>
        </p:txBody>
      </p:sp>
      <p:sp>
        <p:nvSpPr>
          <p:cNvPr id="17" name="Slide Number Placeholder 16">
            <a:extLst>
              <a:ext uri="{FF2B5EF4-FFF2-40B4-BE49-F238E27FC236}">
                <a16:creationId xmlns:a16="http://schemas.microsoft.com/office/drawing/2014/main" id="{42F2281D-6C6E-D8F4-CA0F-D8EF5A7C265E}"/>
              </a:ext>
            </a:extLst>
          </p:cNvPr>
          <p:cNvSpPr>
            <a:spLocks noGrp="1"/>
          </p:cNvSpPr>
          <p:nvPr>
            <p:ph type="sldNum" sz="quarter" idx="11"/>
          </p:nvPr>
        </p:nvSpPr>
        <p:spPr/>
        <p:txBody>
          <a:bodyPr/>
          <a:lstStyle/>
          <a:p>
            <a:fld id="{A29964C2-849E-4445-BA9D-091C4AAC22F4}" type="slidenum">
              <a:rPr lang="en-US" smtClean="0"/>
              <a:t>11</a:t>
            </a:fld>
            <a:endParaRPr lang="en-US" dirty="0"/>
          </a:p>
        </p:txBody>
      </p:sp>
      <p:sp>
        <p:nvSpPr>
          <p:cNvPr id="3" name="Rectangle 2">
            <a:extLst>
              <a:ext uri="{FF2B5EF4-FFF2-40B4-BE49-F238E27FC236}">
                <a16:creationId xmlns:a16="http://schemas.microsoft.com/office/drawing/2014/main" id="{D1ED82FD-C728-1289-22CE-6ED1702D41EB}"/>
              </a:ext>
            </a:extLst>
          </p:cNvPr>
          <p:cNvSpPr/>
          <p:nvPr/>
        </p:nvSpPr>
        <p:spPr>
          <a:xfrm>
            <a:off x="1462751" y="2865974"/>
            <a:ext cx="738909" cy="4987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ADC</a:t>
            </a:r>
          </a:p>
        </p:txBody>
      </p:sp>
      <p:cxnSp>
        <p:nvCxnSpPr>
          <p:cNvPr id="5" name="Straight Arrow Connector 4">
            <a:extLst>
              <a:ext uri="{FF2B5EF4-FFF2-40B4-BE49-F238E27FC236}">
                <a16:creationId xmlns:a16="http://schemas.microsoft.com/office/drawing/2014/main" id="{E618AF33-57AF-5B1A-FCFB-A2D0E8AC8AC7}"/>
              </a:ext>
            </a:extLst>
          </p:cNvPr>
          <p:cNvCxnSpPr>
            <a:cxnSpLocks/>
            <a:stCxn id="12" idx="2"/>
            <a:endCxn id="3" idx="1"/>
          </p:cNvCxnSpPr>
          <p:nvPr/>
        </p:nvCxnSpPr>
        <p:spPr>
          <a:xfrm flipV="1">
            <a:off x="955188" y="3115356"/>
            <a:ext cx="507563"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B36E010-09BE-B082-8F25-90C12941E837}"/>
              </a:ext>
            </a:extLst>
          </p:cNvPr>
          <p:cNvCxnSpPr>
            <a:cxnSpLocks/>
          </p:cNvCxnSpPr>
          <p:nvPr/>
        </p:nvCxnSpPr>
        <p:spPr>
          <a:xfrm>
            <a:off x="2201660" y="3011278"/>
            <a:ext cx="3776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D741DEAF-392C-ED89-21E3-A34E86CCF62F}"/>
              </a:ext>
            </a:extLst>
          </p:cNvPr>
          <p:cNvSpPr/>
          <p:nvPr/>
        </p:nvSpPr>
        <p:spPr>
          <a:xfrm rot="16200000">
            <a:off x="256762" y="2874132"/>
            <a:ext cx="914400" cy="48245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Qubits</a:t>
            </a:r>
          </a:p>
        </p:txBody>
      </p:sp>
      <p:cxnSp>
        <p:nvCxnSpPr>
          <p:cNvPr id="27" name="Straight Arrow Connector 26">
            <a:extLst>
              <a:ext uri="{FF2B5EF4-FFF2-40B4-BE49-F238E27FC236}">
                <a16:creationId xmlns:a16="http://schemas.microsoft.com/office/drawing/2014/main" id="{E2B07063-43E5-620C-5168-6E93AF135DC0}"/>
              </a:ext>
            </a:extLst>
          </p:cNvPr>
          <p:cNvCxnSpPr>
            <a:cxnSpLocks/>
          </p:cNvCxnSpPr>
          <p:nvPr/>
        </p:nvCxnSpPr>
        <p:spPr>
          <a:xfrm>
            <a:off x="2203704" y="3233878"/>
            <a:ext cx="3755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989892DA-50C6-1677-5103-8A0ED7433218}"/>
              </a:ext>
            </a:extLst>
          </p:cNvPr>
          <p:cNvSpPr txBox="1"/>
          <p:nvPr/>
        </p:nvSpPr>
        <p:spPr>
          <a:xfrm>
            <a:off x="2226927" y="2641946"/>
            <a:ext cx="242374" cy="369332"/>
          </a:xfrm>
          <a:prstGeom prst="rect">
            <a:avLst/>
          </a:prstGeom>
          <a:noFill/>
        </p:spPr>
        <p:txBody>
          <a:bodyPr wrap="none" rtlCol="0">
            <a:spAutoFit/>
          </a:bodyPr>
          <a:lstStyle/>
          <a:p>
            <a:r>
              <a:rPr lang="en-US" dirty="0"/>
              <a:t>I</a:t>
            </a:r>
          </a:p>
        </p:txBody>
      </p:sp>
      <p:sp>
        <p:nvSpPr>
          <p:cNvPr id="34" name="TextBox 33">
            <a:extLst>
              <a:ext uri="{FF2B5EF4-FFF2-40B4-BE49-F238E27FC236}">
                <a16:creationId xmlns:a16="http://schemas.microsoft.com/office/drawing/2014/main" id="{A232CCC4-E7F6-F2A9-DD0F-BF3CBE00EFEE}"/>
              </a:ext>
            </a:extLst>
          </p:cNvPr>
          <p:cNvSpPr txBox="1"/>
          <p:nvPr/>
        </p:nvSpPr>
        <p:spPr>
          <a:xfrm>
            <a:off x="2201660" y="3252860"/>
            <a:ext cx="267260" cy="369332"/>
          </a:xfrm>
          <a:prstGeom prst="rect">
            <a:avLst/>
          </a:prstGeom>
          <a:noFill/>
        </p:spPr>
        <p:txBody>
          <a:bodyPr wrap="square" rtlCol="0">
            <a:spAutoFit/>
          </a:bodyPr>
          <a:lstStyle/>
          <a:p>
            <a:r>
              <a:rPr lang="en-US" dirty="0"/>
              <a:t>Q</a:t>
            </a:r>
          </a:p>
        </p:txBody>
      </p:sp>
      <p:sp>
        <p:nvSpPr>
          <p:cNvPr id="8" name="Rectangle: Rounded Corners 7">
            <a:extLst>
              <a:ext uri="{FF2B5EF4-FFF2-40B4-BE49-F238E27FC236}">
                <a16:creationId xmlns:a16="http://schemas.microsoft.com/office/drawing/2014/main" id="{C532A8F2-05D5-68DE-032B-DC666D01655E}"/>
              </a:ext>
            </a:extLst>
          </p:cNvPr>
          <p:cNvSpPr/>
          <p:nvPr/>
        </p:nvSpPr>
        <p:spPr>
          <a:xfrm>
            <a:off x="2570017" y="2814164"/>
            <a:ext cx="1265936" cy="6023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Filter</a:t>
            </a:r>
          </a:p>
        </p:txBody>
      </p:sp>
      <p:cxnSp>
        <p:nvCxnSpPr>
          <p:cNvPr id="10" name="Straight Arrow Connector 9">
            <a:extLst>
              <a:ext uri="{FF2B5EF4-FFF2-40B4-BE49-F238E27FC236}">
                <a16:creationId xmlns:a16="http://schemas.microsoft.com/office/drawing/2014/main" id="{6946BAB2-894F-006F-2A99-49457646DBBA}"/>
              </a:ext>
            </a:extLst>
          </p:cNvPr>
          <p:cNvCxnSpPr>
            <a:cxnSpLocks/>
            <a:stCxn id="8" idx="3"/>
            <a:endCxn id="20" idx="1"/>
          </p:cNvCxnSpPr>
          <p:nvPr/>
        </p:nvCxnSpPr>
        <p:spPr>
          <a:xfrm>
            <a:off x="3835953" y="3115356"/>
            <a:ext cx="503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C499FD7B-B8F9-4155-FDDD-B07A97370CDA}"/>
              </a:ext>
            </a:extLst>
          </p:cNvPr>
          <p:cNvSpPr/>
          <p:nvPr/>
        </p:nvSpPr>
        <p:spPr>
          <a:xfrm>
            <a:off x="4339087" y="2865974"/>
            <a:ext cx="1551704" cy="498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Classifier</a:t>
            </a:r>
          </a:p>
        </p:txBody>
      </p:sp>
      <p:sp>
        <p:nvSpPr>
          <p:cNvPr id="22" name="TextBox 21">
            <a:extLst>
              <a:ext uri="{FF2B5EF4-FFF2-40B4-BE49-F238E27FC236}">
                <a16:creationId xmlns:a16="http://schemas.microsoft.com/office/drawing/2014/main" id="{5B58E533-BCB4-7C8C-F625-8DBAFCE14620}"/>
              </a:ext>
            </a:extLst>
          </p:cNvPr>
          <p:cNvSpPr txBox="1"/>
          <p:nvPr/>
        </p:nvSpPr>
        <p:spPr>
          <a:xfrm>
            <a:off x="645253" y="5555115"/>
            <a:ext cx="5115464" cy="707886"/>
          </a:xfrm>
          <a:prstGeom prst="rect">
            <a:avLst/>
          </a:prstGeom>
          <a:noFill/>
        </p:spPr>
        <p:txBody>
          <a:bodyPr wrap="square" rtlCol="0">
            <a:spAutoFit/>
          </a:bodyPr>
          <a:lstStyle/>
          <a:p>
            <a:r>
              <a:rPr lang="en-US" sz="2000" dirty="0"/>
              <a:t>Filtering reduces the dimension of the input signal – usually an averaging filter. </a:t>
            </a:r>
          </a:p>
        </p:txBody>
      </p:sp>
      <p:sp>
        <p:nvSpPr>
          <p:cNvPr id="23" name="TextBox 22">
            <a:extLst>
              <a:ext uri="{FF2B5EF4-FFF2-40B4-BE49-F238E27FC236}">
                <a16:creationId xmlns:a16="http://schemas.microsoft.com/office/drawing/2014/main" id="{8FFA3F32-D5AB-395E-40D7-D125DB547FB6}"/>
              </a:ext>
            </a:extLst>
          </p:cNvPr>
          <p:cNvSpPr txBox="1"/>
          <p:nvPr/>
        </p:nvSpPr>
        <p:spPr>
          <a:xfrm>
            <a:off x="4164308" y="1487179"/>
            <a:ext cx="1867819" cy="400110"/>
          </a:xfrm>
          <a:prstGeom prst="rect">
            <a:avLst/>
          </a:prstGeom>
          <a:noFill/>
        </p:spPr>
        <p:txBody>
          <a:bodyPr wrap="none" rtlCol="0">
            <a:spAutoFit/>
          </a:bodyPr>
          <a:lstStyle/>
          <a:p>
            <a:r>
              <a:rPr lang="en-US" sz="2000" dirty="0"/>
              <a:t>1000s of shots</a:t>
            </a:r>
          </a:p>
        </p:txBody>
      </p:sp>
      <p:pic>
        <p:nvPicPr>
          <p:cNvPr id="25" name="Picture 24" descr="A white square with green and blue dots&#10;&#10;Description automatically generated with low confidence">
            <a:extLst>
              <a:ext uri="{FF2B5EF4-FFF2-40B4-BE49-F238E27FC236}">
                <a16:creationId xmlns:a16="http://schemas.microsoft.com/office/drawing/2014/main" id="{67095279-FC01-DD02-2BBC-5CC700F5F5A3}"/>
              </a:ext>
            </a:extLst>
          </p:cNvPr>
          <p:cNvPicPr>
            <a:picLocks noChangeAspect="1"/>
          </p:cNvPicPr>
          <p:nvPr/>
        </p:nvPicPr>
        <p:blipFill>
          <a:blip r:embed="rId2"/>
          <a:stretch>
            <a:fillRect/>
          </a:stretch>
        </p:blipFill>
        <p:spPr>
          <a:xfrm>
            <a:off x="6218437" y="1175284"/>
            <a:ext cx="5277928" cy="5277928"/>
          </a:xfrm>
          <a:prstGeom prst="rect">
            <a:avLst/>
          </a:prstGeom>
        </p:spPr>
      </p:pic>
      <p:cxnSp>
        <p:nvCxnSpPr>
          <p:cNvPr id="26" name="Connector: Elbow 25">
            <a:extLst>
              <a:ext uri="{FF2B5EF4-FFF2-40B4-BE49-F238E27FC236}">
                <a16:creationId xmlns:a16="http://schemas.microsoft.com/office/drawing/2014/main" id="{AC83D060-D5D6-0E9F-A049-15B4E1056C55}"/>
              </a:ext>
            </a:extLst>
          </p:cNvPr>
          <p:cNvCxnSpPr>
            <a:cxnSpLocks/>
          </p:cNvCxnSpPr>
          <p:nvPr/>
        </p:nvCxnSpPr>
        <p:spPr>
          <a:xfrm flipV="1">
            <a:off x="4222872" y="1897110"/>
            <a:ext cx="1750693" cy="1087587"/>
          </a:xfrm>
          <a:prstGeom prst="bentConnector3">
            <a:avLst>
              <a:gd name="adj1" fmla="val 121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9E7D22A-B88D-F990-565F-920F90FA5AFE}"/>
              </a:ext>
            </a:extLst>
          </p:cNvPr>
          <p:cNvSpPr txBox="1"/>
          <p:nvPr/>
        </p:nvSpPr>
        <p:spPr>
          <a:xfrm>
            <a:off x="8311418" y="654792"/>
            <a:ext cx="1091966" cy="461665"/>
          </a:xfrm>
          <a:prstGeom prst="rect">
            <a:avLst/>
          </a:prstGeom>
          <a:noFill/>
        </p:spPr>
        <p:txBody>
          <a:bodyPr wrap="none" rtlCol="0">
            <a:spAutoFit/>
          </a:bodyPr>
          <a:lstStyle/>
          <a:p>
            <a:r>
              <a:rPr lang="en-US" sz="2400" dirty="0"/>
              <a:t>(Ideal)</a:t>
            </a:r>
          </a:p>
        </p:txBody>
      </p:sp>
      <p:sp>
        <p:nvSpPr>
          <p:cNvPr id="6" name="TextBox 5">
            <a:extLst>
              <a:ext uri="{FF2B5EF4-FFF2-40B4-BE49-F238E27FC236}">
                <a16:creationId xmlns:a16="http://schemas.microsoft.com/office/drawing/2014/main" id="{AA218B96-84F9-1507-E1DA-447B3CDFDDDF}"/>
              </a:ext>
            </a:extLst>
          </p:cNvPr>
          <p:cNvSpPr txBox="1"/>
          <p:nvPr/>
        </p:nvSpPr>
        <p:spPr>
          <a:xfrm>
            <a:off x="654533" y="4851747"/>
            <a:ext cx="5115464" cy="707886"/>
          </a:xfrm>
          <a:prstGeom prst="rect">
            <a:avLst/>
          </a:prstGeom>
          <a:noFill/>
        </p:spPr>
        <p:txBody>
          <a:bodyPr wrap="square" rtlCol="0">
            <a:spAutoFit/>
          </a:bodyPr>
          <a:lstStyle/>
          <a:p>
            <a:r>
              <a:rPr lang="en-US" sz="2000" dirty="0"/>
              <a:t>The readout signal is split into two channels – </a:t>
            </a:r>
            <a:r>
              <a:rPr lang="en-US" sz="2000" dirty="0" err="1"/>
              <a:t>Inphase</a:t>
            </a:r>
            <a:r>
              <a:rPr lang="en-US" sz="2000" dirty="0"/>
              <a:t> (I) and Quadrature (Q).  </a:t>
            </a:r>
          </a:p>
        </p:txBody>
      </p:sp>
      <p:sp>
        <p:nvSpPr>
          <p:cNvPr id="7" name="TextBox 6">
            <a:extLst>
              <a:ext uri="{FF2B5EF4-FFF2-40B4-BE49-F238E27FC236}">
                <a16:creationId xmlns:a16="http://schemas.microsoft.com/office/drawing/2014/main" id="{27936F77-BB16-319A-B860-73446AF2817B}"/>
              </a:ext>
            </a:extLst>
          </p:cNvPr>
          <p:cNvSpPr txBox="1"/>
          <p:nvPr/>
        </p:nvSpPr>
        <p:spPr>
          <a:xfrm>
            <a:off x="654533" y="3827405"/>
            <a:ext cx="5115464" cy="1015663"/>
          </a:xfrm>
          <a:prstGeom prst="rect">
            <a:avLst/>
          </a:prstGeom>
          <a:noFill/>
        </p:spPr>
        <p:txBody>
          <a:bodyPr wrap="square" rtlCol="0">
            <a:spAutoFit/>
          </a:bodyPr>
          <a:lstStyle/>
          <a:p>
            <a:r>
              <a:rPr lang="en-US" sz="2000" dirty="0"/>
              <a:t>The readout signal is received from the qubits is a continuous time signal of duration &gt; 100ns.</a:t>
            </a:r>
          </a:p>
        </p:txBody>
      </p:sp>
      <p:pic>
        <p:nvPicPr>
          <p:cNvPr id="13" name="Picture 12" descr="A picture containing screenshot, text, diagram, circle&#10;&#10;Description automatically generated">
            <a:extLst>
              <a:ext uri="{FF2B5EF4-FFF2-40B4-BE49-F238E27FC236}">
                <a16:creationId xmlns:a16="http://schemas.microsoft.com/office/drawing/2014/main" id="{082024A4-D361-3966-BC31-5D007CF072E1}"/>
              </a:ext>
            </a:extLst>
          </p:cNvPr>
          <p:cNvPicPr>
            <a:picLocks noChangeAspect="1"/>
          </p:cNvPicPr>
          <p:nvPr/>
        </p:nvPicPr>
        <p:blipFill>
          <a:blip r:embed="rId3"/>
          <a:stretch>
            <a:fillRect/>
          </a:stretch>
        </p:blipFill>
        <p:spPr>
          <a:xfrm>
            <a:off x="6230489" y="1175284"/>
            <a:ext cx="5277929" cy="5277929"/>
          </a:xfrm>
          <a:prstGeom prst="rect">
            <a:avLst/>
          </a:prstGeom>
        </p:spPr>
      </p:pic>
    </p:spTree>
    <p:extLst>
      <p:ext uri="{BB962C8B-B14F-4D97-AF65-F5344CB8AC3E}">
        <p14:creationId xmlns:p14="http://schemas.microsoft.com/office/powerpoint/2010/main" val="168597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01B3-9B60-C7BE-658F-8C8D43EDC262}"/>
              </a:ext>
            </a:extLst>
          </p:cNvPr>
          <p:cNvSpPr>
            <a:spLocks noGrp="1"/>
          </p:cNvSpPr>
          <p:nvPr>
            <p:ph type="title"/>
          </p:nvPr>
        </p:nvSpPr>
        <p:spPr/>
        <p:txBody>
          <a:bodyPr/>
          <a:lstStyle/>
          <a:p>
            <a:r>
              <a:rPr lang="en-US" dirty="0"/>
              <a:t>Relaxations: Major Source of Readout Errors</a:t>
            </a:r>
          </a:p>
        </p:txBody>
      </p:sp>
      <p:sp>
        <p:nvSpPr>
          <p:cNvPr id="3" name="Footer Placeholder 2">
            <a:extLst>
              <a:ext uri="{FF2B5EF4-FFF2-40B4-BE49-F238E27FC236}">
                <a16:creationId xmlns:a16="http://schemas.microsoft.com/office/drawing/2014/main" id="{D989D710-5844-C690-28DF-9689D34D9C9A}"/>
              </a:ext>
            </a:extLst>
          </p:cNvPr>
          <p:cNvSpPr>
            <a:spLocks noGrp="1"/>
          </p:cNvSpPr>
          <p:nvPr>
            <p:ph type="ftr" sz="quarter" idx="10"/>
          </p:nvPr>
        </p:nvSpPr>
        <p:spPr/>
        <p:txBody>
          <a:bodyPr/>
          <a:lstStyle/>
          <a:p>
            <a:r>
              <a:rPr lang="en-US"/>
              <a:t>University of Wisconsin-Madison</a:t>
            </a:r>
            <a:endParaRPr lang="en-US" dirty="0"/>
          </a:p>
        </p:txBody>
      </p:sp>
      <p:sp>
        <p:nvSpPr>
          <p:cNvPr id="4" name="Slide Number Placeholder 3">
            <a:extLst>
              <a:ext uri="{FF2B5EF4-FFF2-40B4-BE49-F238E27FC236}">
                <a16:creationId xmlns:a16="http://schemas.microsoft.com/office/drawing/2014/main" id="{D4496945-1E80-CD8E-5FD3-72044660707D}"/>
              </a:ext>
            </a:extLst>
          </p:cNvPr>
          <p:cNvSpPr>
            <a:spLocks noGrp="1"/>
          </p:cNvSpPr>
          <p:nvPr>
            <p:ph type="sldNum" sz="quarter" idx="11"/>
          </p:nvPr>
        </p:nvSpPr>
        <p:spPr/>
        <p:txBody>
          <a:bodyPr/>
          <a:lstStyle/>
          <a:p>
            <a:fld id="{A29964C2-849E-4445-BA9D-091C4AAC22F4}" type="slidenum">
              <a:rPr lang="en-US" smtClean="0"/>
              <a:t>12</a:t>
            </a:fld>
            <a:endParaRPr lang="en-US" dirty="0"/>
          </a:p>
        </p:txBody>
      </p:sp>
      <p:pic>
        <p:nvPicPr>
          <p:cNvPr id="6" name="Picture 5" descr="A green and blue dots&#10;&#10;Description automatically generated with low confidence">
            <a:extLst>
              <a:ext uri="{FF2B5EF4-FFF2-40B4-BE49-F238E27FC236}">
                <a16:creationId xmlns:a16="http://schemas.microsoft.com/office/drawing/2014/main" id="{7652D65B-7E6E-D5C1-0A3A-1EFCFD41C345}"/>
              </a:ext>
            </a:extLst>
          </p:cNvPr>
          <p:cNvPicPr>
            <a:picLocks noChangeAspect="1"/>
          </p:cNvPicPr>
          <p:nvPr/>
        </p:nvPicPr>
        <p:blipFill>
          <a:blip r:embed="rId2"/>
          <a:stretch>
            <a:fillRect/>
          </a:stretch>
        </p:blipFill>
        <p:spPr>
          <a:xfrm>
            <a:off x="457200" y="1658195"/>
            <a:ext cx="4972050" cy="4972050"/>
          </a:xfrm>
          <a:prstGeom prst="rect">
            <a:avLst/>
          </a:prstGeom>
        </p:spPr>
      </p:pic>
      <p:graphicFrame>
        <p:nvGraphicFramePr>
          <p:cNvPr id="9" name="Chart 8">
            <a:extLst>
              <a:ext uri="{FF2B5EF4-FFF2-40B4-BE49-F238E27FC236}">
                <a16:creationId xmlns:a16="http://schemas.microsoft.com/office/drawing/2014/main" id="{B2FEEE13-6E9A-F503-2F04-1341D9D0CFB8}"/>
              </a:ext>
            </a:extLst>
          </p:cNvPr>
          <p:cNvGraphicFramePr/>
          <p:nvPr>
            <p:extLst>
              <p:ext uri="{D42A27DB-BD31-4B8C-83A1-F6EECF244321}">
                <p14:modId xmlns:p14="http://schemas.microsoft.com/office/powerpoint/2010/main" val="322110755"/>
              </p:ext>
            </p:extLst>
          </p:nvPr>
        </p:nvGraphicFramePr>
        <p:xfrm>
          <a:off x="5676900" y="2796669"/>
          <a:ext cx="5600700" cy="3656543"/>
        </p:xfrm>
        <a:graphic>
          <a:graphicData uri="http://schemas.openxmlformats.org/drawingml/2006/chart">
            <c:chart xmlns:c="http://schemas.openxmlformats.org/drawingml/2006/chart" xmlns:r="http://schemas.openxmlformats.org/officeDocument/2006/relationships" r:id="rId3"/>
          </a:graphicData>
        </a:graphic>
      </p:graphicFrame>
      <p:sp>
        <p:nvSpPr>
          <p:cNvPr id="11" name="Freeform: Shape 10">
            <a:extLst>
              <a:ext uri="{FF2B5EF4-FFF2-40B4-BE49-F238E27FC236}">
                <a16:creationId xmlns:a16="http://schemas.microsoft.com/office/drawing/2014/main" id="{7E586532-A708-4588-2EC4-8EA4EA47FA02}"/>
              </a:ext>
            </a:extLst>
          </p:cNvPr>
          <p:cNvSpPr/>
          <p:nvPr/>
        </p:nvSpPr>
        <p:spPr>
          <a:xfrm rot="351876">
            <a:off x="3881143" y="2037694"/>
            <a:ext cx="2705100" cy="1019175"/>
          </a:xfrm>
          <a:custGeom>
            <a:avLst/>
            <a:gdLst>
              <a:gd name="connsiteX0" fmla="*/ 0 w 2705100"/>
              <a:gd name="connsiteY0" fmla="*/ 1019175 h 1019175"/>
              <a:gd name="connsiteX1" fmla="*/ 942975 w 2705100"/>
              <a:gd name="connsiteY1" fmla="*/ 276225 h 1019175"/>
              <a:gd name="connsiteX2" fmla="*/ 2705100 w 2705100"/>
              <a:gd name="connsiteY2" fmla="*/ 0 h 1019175"/>
              <a:gd name="connsiteX3" fmla="*/ 2705100 w 2705100"/>
              <a:gd name="connsiteY3" fmla="*/ 0 h 1019175"/>
              <a:gd name="connsiteX4" fmla="*/ 2705100 w 2705100"/>
              <a:gd name="connsiteY4" fmla="*/ 0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5100" h="1019175">
                <a:moveTo>
                  <a:pt x="0" y="1019175"/>
                </a:moveTo>
                <a:cubicBezTo>
                  <a:pt x="246062" y="732631"/>
                  <a:pt x="492125" y="446087"/>
                  <a:pt x="942975" y="276225"/>
                </a:cubicBezTo>
                <a:cubicBezTo>
                  <a:pt x="1393825" y="106363"/>
                  <a:pt x="2705100" y="0"/>
                  <a:pt x="2705100" y="0"/>
                </a:cubicBezTo>
                <a:lnTo>
                  <a:pt x="2705100" y="0"/>
                </a:lnTo>
                <a:lnTo>
                  <a:pt x="2705100" y="0"/>
                </a:lnTo>
              </a:path>
            </a:pathLst>
          </a:custGeom>
          <a:noFill/>
          <a:ln w="381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5251D0D-4B6B-B33F-B3EA-DA7D3E4A51FC}"/>
              </a:ext>
            </a:extLst>
          </p:cNvPr>
          <p:cNvSpPr txBox="1"/>
          <p:nvPr/>
        </p:nvSpPr>
        <p:spPr>
          <a:xfrm>
            <a:off x="6640758" y="1658195"/>
            <a:ext cx="4743450" cy="1107996"/>
          </a:xfrm>
          <a:prstGeom prst="rect">
            <a:avLst/>
          </a:prstGeom>
          <a:noFill/>
        </p:spPr>
        <p:txBody>
          <a:bodyPr wrap="square" rtlCol="0">
            <a:spAutoFit/>
          </a:bodyPr>
          <a:lstStyle/>
          <a:p>
            <a:r>
              <a:rPr lang="en-US" sz="2200" dirty="0"/>
              <a:t>Qubits prepared in state ‘1’ relax back to the ground state during readout</a:t>
            </a:r>
          </a:p>
        </p:txBody>
      </p:sp>
      <p:sp>
        <p:nvSpPr>
          <p:cNvPr id="5" name="TextBox 4">
            <a:extLst>
              <a:ext uri="{FF2B5EF4-FFF2-40B4-BE49-F238E27FC236}">
                <a16:creationId xmlns:a16="http://schemas.microsoft.com/office/drawing/2014/main" id="{50C3EE8F-6D6E-CD92-6998-A434EF5A962D}"/>
              </a:ext>
            </a:extLst>
          </p:cNvPr>
          <p:cNvSpPr txBox="1"/>
          <p:nvPr/>
        </p:nvSpPr>
        <p:spPr>
          <a:xfrm>
            <a:off x="2256979" y="1199607"/>
            <a:ext cx="1372492" cy="461665"/>
          </a:xfrm>
          <a:prstGeom prst="rect">
            <a:avLst/>
          </a:prstGeom>
          <a:noFill/>
        </p:spPr>
        <p:txBody>
          <a:bodyPr wrap="none" rtlCol="0">
            <a:spAutoFit/>
          </a:bodyPr>
          <a:lstStyle/>
          <a:p>
            <a:r>
              <a:rPr lang="en-US" sz="2400" dirty="0"/>
              <a:t>(Reality)</a:t>
            </a:r>
          </a:p>
        </p:txBody>
      </p:sp>
    </p:spTree>
    <p:extLst>
      <p:ext uri="{BB962C8B-B14F-4D97-AF65-F5344CB8AC3E}">
        <p14:creationId xmlns:p14="http://schemas.microsoft.com/office/powerpoint/2010/main" val="170302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1"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reenshot, text, diagram, colorfulness&#10;&#10;Description automatically generated">
            <a:extLst>
              <a:ext uri="{FF2B5EF4-FFF2-40B4-BE49-F238E27FC236}">
                <a16:creationId xmlns:a16="http://schemas.microsoft.com/office/drawing/2014/main" id="{3ECB3063-1E81-BA26-A3ED-C27865A60096}"/>
              </a:ext>
            </a:extLst>
          </p:cNvPr>
          <p:cNvPicPr>
            <a:picLocks noChangeAspect="1"/>
          </p:cNvPicPr>
          <p:nvPr/>
        </p:nvPicPr>
        <p:blipFill>
          <a:blip r:embed="rId2"/>
          <a:stretch>
            <a:fillRect/>
          </a:stretch>
        </p:blipFill>
        <p:spPr>
          <a:xfrm>
            <a:off x="6191250" y="1483397"/>
            <a:ext cx="5322498" cy="5322498"/>
          </a:xfrm>
          <a:prstGeom prst="rect">
            <a:avLst/>
          </a:prstGeom>
        </p:spPr>
      </p:pic>
      <p:sp>
        <p:nvSpPr>
          <p:cNvPr id="2" name="Title 1">
            <a:extLst>
              <a:ext uri="{FF2B5EF4-FFF2-40B4-BE49-F238E27FC236}">
                <a16:creationId xmlns:a16="http://schemas.microsoft.com/office/drawing/2014/main" id="{4DFBB69A-8BA2-0B8F-C812-AD62F6288861}"/>
              </a:ext>
            </a:extLst>
          </p:cNvPr>
          <p:cNvSpPr>
            <a:spLocks noGrp="1"/>
          </p:cNvSpPr>
          <p:nvPr>
            <p:ph type="title"/>
          </p:nvPr>
        </p:nvSpPr>
        <p:spPr/>
        <p:txBody>
          <a:bodyPr/>
          <a:lstStyle/>
          <a:p>
            <a:r>
              <a:rPr lang="en-US" dirty="0"/>
              <a:t>Detecting Relaxations</a:t>
            </a:r>
          </a:p>
        </p:txBody>
      </p:sp>
      <p:pic>
        <p:nvPicPr>
          <p:cNvPr id="4" name="Picture 3" descr="A picture containing text, diagram&#10;&#10;Description automatically generated">
            <a:extLst>
              <a:ext uri="{FF2B5EF4-FFF2-40B4-BE49-F238E27FC236}">
                <a16:creationId xmlns:a16="http://schemas.microsoft.com/office/drawing/2014/main" id="{0C76079D-8FA2-B0AD-462C-76B6D447D9FD}"/>
              </a:ext>
            </a:extLst>
          </p:cNvPr>
          <p:cNvPicPr>
            <a:picLocks noChangeAspect="1"/>
          </p:cNvPicPr>
          <p:nvPr/>
        </p:nvPicPr>
        <p:blipFill>
          <a:blip r:embed="rId3"/>
          <a:stretch>
            <a:fillRect/>
          </a:stretch>
        </p:blipFill>
        <p:spPr>
          <a:xfrm>
            <a:off x="139462" y="1319842"/>
            <a:ext cx="5322498" cy="5322498"/>
          </a:xfrm>
          <a:prstGeom prst="rect">
            <a:avLst/>
          </a:prstGeom>
        </p:spPr>
      </p:pic>
      <p:sp>
        <p:nvSpPr>
          <p:cNvPr id="5" name="Arrow: Right 4">
            <a:extLst>
              <a:ext uri="{FF2B5EF4-FFF2-40B4-BE49-F238E27FC236}">
                <a16:creationId xmlns:a16="http://schemas.microsoft.com/office/drawing/2014/main" id="{323871E2-1347-F963-EE82-1D0915680E5B}"/>
              </a:ext>
            </a:extLst>
          </p:cNvPr>
          <p:cNvSpPr/>
          <p:nvPr/>
        </p:nvSpPr>
        <p:spPr>
          <a:xfrm>
            <a:off x="5591355" y="3817188"/>
            <a:ext cx="561795" cy="327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1C02D377-41B8-C5B7-FD65-3EEC1D3D572A}"/>
              </a:ext>
            </a:extLst>
          </p:cNvPr>
          <p:cNvSpPr>
            <a:spLocks noGrp="1"/>
          </p:cNvSpPr>
          <p:nvPr>
            <p:ph type="ftr" sz="quarter" idx="10"/>
          </p:nvPr>
        </p:nvSpPr>
        <p:spPr/>
        <p:txBody>
          <a:bodyPr/>
          <a:lstStyle/>
          <a:p>
            <a:r>
              <a:rPr lang="en-US" dirty="0"/>
              <a:t>University of Wisconsin-Madison</a:t>
            </a:r>
          </a:p>
        </p:txBody>
      </p:sp>
      <p:sp>
        <p:nvSpPr>
          <p:cNvPr id="12" name="Slide Number Placeholder 11">
            <a:extLst>
              <a:ext uri="{FF2B5EF4-FFF2-40B4-BE49-F238E27FC236}">
                <a16:creationId xmlns:a16="http://schemas.microsoft.com/office/drawing/2014/main" id="{E4B6825A-E6DC-F9F1-1426-5C8FDE2745FD}"/>
              </a:ext>
            </a:extLst>
          </p:cNvPr>
          <p:cNvSpPr>
            <a:spLocks noGrp="1"/>
          </p:cNvSpPr>
          <p:nvPr>
            <p:ph type="sldNum" sz="quarter" idx="11"/>
          </p:nvPr>
        </p:nvSpPr>
        <p:spPr/>
        <p:txBody>
          <a:bodyPr/>
          <a:lstStyle/>
          <a:p>
            <a:fld id="{A29964C2-849E-4445-BA9D-091C4AAC22F4}" type="slidenum">
              <a:rPr lang="en-US" smtClean="0"/>
              <a:t>13</a:t>
            </a:fld>
            <a:endParaRPr lang="en-US" dirty="0"/>
          </a:p>
        </p:txBody>
      </p:sp>
      <p:pic>
        <p:nvPicPr>
          <p:cNvPr id="7" name="Picture 6" descr="A picture containing map, text, diagram, line&#10;&#10;Description automatically generated">
            <a:extLst>
              <a:ext uri="{FF2B5EF4-FFF2-40B4-BE49-F238E27FC236}">
                <a16:creationId xmlns:a16="http://schemas.microsoft.com/office/drawing/2014/main" id="{0E41EA0C-1A32-ED28-976F-5186FC169CC2}"/>
              </a:ext>
            </a:extLst>
          </p:cNvPr>
          <p:cNvPicPr>
            <a:picLocks noChangeAspect="1"/>
          </p:cNvPicPr>
          <p:nvPr/>
        </p:nvPicPr>
        <p:blipFill>
          <a:blip r:embed="rId4"/>
          <a:stretch>
            <a:fillRect/>
          </a:stretch>
        </p:blipFill>
        <p:spPr>
          <a:xfrm>
            <a:off x="139461" y="1319841"/>
            <a:ext cx="5322499" cy="5322499"/>
          </a:xfrm>
          <a:prstGeom prst="rect">
            <a:avLst/>
          </a:prstGeom>
        </p:spPr>
      </p:pic>
    </p:spTree>
    <p:extLst>
      <p:ext uri="{BB962C8B-B14F-4D97-AF65-F5344CB8AC3E}">
        <p14:creationId xmlns:p14="http://schemas.microsoft.com/office/powerpoint/2010/main" val="62926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A533-339D-A431-C85D-767EFC1E766C}"/>
              </a:ext>
            </a:extLst>
          </p:cNvPr>
          <p:cNvSpPr>
            <a:spLocks noGrp="1"/>
          </p:cNvSpPr>
          <p:nvPr>
            <p:ph type="title"/>
          </p:nvPr>
        </p:nvSpPr>
        <p:spPr/>
        <p:txBody>
          <a:bodyPr/>
          <a:lstStyle/>
          <a:p>
            <a:r>
              <a:rPr lang="en-US" dirty="0"/>
              <a:t>Relaxations can be detected</a:t>
            </a:r>
          </a:p>
        </p:txBody>
      </p:sp>
      <p:pic>
        <p:nvPicPr>
          <p:cNvPr id="3" name="Picture 2" descr="A picture containing diagram, line, text, map&#10;&#10;Description automatically generated">
            <a:extLst>
              <a:ext uri="{FF2B5EF4-FFF2-40B4-BE49-F238E27FC236}">
                <a16:creationId xmlns:a16="http://schemas.microsoft.com/office/drawing/2014/main" id="{2CC78006-F7B8-1E31-C525-B41C56E1C726}"/>
              </a:ext>
            </a:extLst>
          </p:cNvPr>
          <p:cNvPicPr>
            <a:picLocks noChangeAspect="1"/>
          </p:cNvPicPr>
          <p:nvPr/>
        </p:nvPicPr>
        <p:blipFill>
          <a:blip r:embed="rId2"/>
          <a:stretch>
            <a:fillRect/>
          </a:stretch>
        </p:blipFill>
        <p:spPr>
          <a:xfrm>
            <a:off x="139462" y="1484087"/>
            <a:ext cx="5321808" cy="5321808"/>
          </a:xfrm>
          <a:prstGeom prst="rect">
            <a:avLst/>
          </a:prstGeom>
        </p:spPr>
      </p:pic>
      <p:sp>
        <p:nvSpPr>
          <p:cNvPr id="4" name="Rectangle 3">
            <a:extLst>
              <a:ext uri="{FF2B5EF4-FFF2-40B4-BE49-F238E27FC236}">
                <a16:creationId xmlns:a16="http://schemas.microsoft.com/office/drawing/2014/main" id="{BE839AE0-6EF8-77E2-D608-1BB3B935F2B1}"/>
              </a:ext>
            </a:extLst>
          </p:cNvPr>
          <p:cNvSpPr/>
          <p:nvPr/>
        </p:nvSpPr>
        <p:spPr>
          <a:xfrm>
            <a:off x="5961185" y="2368944"/>
            <a:ext cx="5055577" cy="1776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Traces corresponding to relaxations are distinct </a:t>
            </a:r>
            <a:r>
              <a:rPr lang="en-US" sz="2400" dirty="0">
                <a:sym typeface="Symbol" panose="05050102010706020507" pitchFamily="18" charset="2"/>
              </a:rPr>
              <a:t></a:t>
            </a:r>
            <a:r>
              <a:rPr lang="en-US" sz="2400" dirty="0"/>
              <a:t> can be detected using template matching algorithms.</a:t>
            </a:r>
          </a:p>
        </p:txBody>
      </p:sp>
      <p:sp>
        <p:nvSpPr>
          <p:cNvPr id="6" name="Footer Placeholder 5">
            <a:extLst>
              <a:ext uri="{FF2B5EF4-FFF2-40B4-BE49-F238E27FC236}">
                <a16:creationId xmlns:a16="http://schemas.microsoft.com/office/drawing/2014/main" id="{DC64AD93-9E8E-CAF2-BB36-D93B55950C1A}"/>
              </a:ext>
            </a:extLst>
          </p:cNvPr>
          <p:cNvSpPr>
            <a:spLocks noGrp="1"/>
          </p:cNvSpPr>
          <p:nvPr>
            <p:ph type="ftr" sz="quarter" idx="10"/>
          </p:nvPr>
        </p:nvSpPr>
        <p:spPr/>
        <p:txBody>
          <a:bodyPr/>
          <a:lstStyle/>
          <a:p>
            <a:r>
              <a:rPr lang="en-US"/>
              <a:t>University of Wisconsin-Madison</a:t>
            </a:r>
            <a:endParaRPr lang="en-US" dirty="0"/>
          </a:p>
        </p:txBody>
      </p:sp>
      <p:sp>
        <p:nvSpPr>
          <p:cNvPr id="7" name="Slide Number Placeholder 6">
            <a:extLst>
              <a:ext uri="{FF2B5EF4-FFF2-40B4-BE49-F238E27FC236}">
                <a16:creationId xmlns:a16="http://schemas.microsoft.com/office/drawing/2014/main" id="{DE878EEB-42E2-4271-F84E-236D3F023C61}"/>
              </a:ext>
            </a:extLst>
          </p:cNvPr>
          <p:cNvSpPr>
            <a:spLocks noGrp="1"/>
          </p:cNvSpPr>
          <p:nvPr>
            <p:ph type="sldNum" sz="quarter" idx="11"/>
          </p:nvPr>
        </p:nvSpPr>
        <p:spPr/>
        <p:txBody>
          <a:bodyPr/>
          <a:lstStyle/>
          <a:p>
            <a:fld id="{A29964C2-849E-4445-BA9D-091C4AAC22F4}" type="slidenum">
              <a:rPr lang="en-US" smtClean="0"/>
              <a:t>14</a:t>
            </a:fld>
            <a:endParaRPr lang="en-US" dirty="0"/>
          </a:p>
        </p:txBody>
      </p:sp>
    </p:spTree>
    <p:extLst>
      <p:ext uri="{BB962C8B-B14F-4D97-AF65-F5344CB8AC3E}">
        <p14:creationId xmlns:p14="http://schemas.microsoft.com/office/powerpoint/2010/main" val="76437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80A1-4291-08D6-BAF4-2BA72C16D6C8}"/>
              </a:ext>
            </a:extLst>
          </p:cNvPr>
          <p:cNvSpPr>
            <a:spLocks noGrp="1"/>
          </p:cNvSpPr>
          <p:nvPr>
            <p:ph type="title"/>
          </p:nvPr>
        </p:nvSpPr>
        <p:spPr/>
        <p:txBody>
          <a:bodyPr/>
          <a:lstStyle/>
          <a:p>
            <a:r>
              <a:rPr lang="en-US" dirty="0"/>
              <a:t>Template Matching</a:t>
            </a:r>
          </a:p>
        </p:txBody>
      </p:sp>
      <p:sp>
        <p:nvSpPr>
          <p:cNvPr id="4" name="Footer Placeholder 3">
            <a:extLst>
              <a:ext uri="{FF2B5EF4-FFF2-40B4-BE49-F238E27FC236}">
                <a16:creationId xmlns:a16="http://schemas.microsoft.com/office/drawing/2014/main" id="{7AF5FB05-DE90-122C-8676-C96173B23144}"/>
              </a:ext>
            </a:extLst>
          </p:cNvPr>
          <p:cNvSpPr>
            <a:spLocks noGrp="1"/>
          </p:cNvSpPr>
          <p:nvPr>
            <p:ph type="ftr" sz="quarter" idx="10"/>
          </p:nvPr>
        </p:nvSpPr>
        <p:spPr/>
        <p:txBody>
          <a:bodyPr/>
          <a:lstStyle/>
          <a:p>
            <a:r>
              <a:rPr lang="en-US"/>
              <a:t>University of Wisconsin-Madison</a:t>
            </a:r>
            <a:endParaRPr lang="en-US" dirty="0"/>
          </a:p>
        </p:txBody>
      </p:sp>
      <p:sp>
        <p:nvSpPr>
          <p:cNvPr id="5" name="Slide Number Placeholder 4">
            <a:extLst>
              <a:ext uri="{FF2B5EF4-FFF2-40B4-BE49-F238E27FC236}">
                <a16:creationId xmlns:a16="http://schemas.microsoft.com/office/drawing/2014/main" id="{8672686B-01EC-C3A4-DED4-2FC6E5012AAB}"/>
              </a:ext>
            </a:extLst>
          </p:cNvPr>
          <p:cNvSpPr>
            <a:spLocks noGrp="1"/>
          </p:cNvSpPr>
          <p:nvPr>
            <p:ph type="sldNum" sz="quarter" idx="11"/>
          </p:nvPr>
        </p:nvSpPr>
        <p:spPr/>
        <p:txBody>
          <a:bodyPr/>
          <a:lstStyle/>
          <a:p>
            <a:fld id="{A29964C2-849E-4445-BA9D-091C4AAC22F4}" type="slidenum">
              <a:rPr lang="en-US" smtClean="0"/>
              <a:t>15</a:t>
            </a:fld>
            <a:endParaRPr lang="en-US" dirty="0"/>
          </a:p>
        </p:txBody>
      </p:sp>
      <p:pic>
        <p:nvPicPr>
          <p:cNvPr id="7" name="Graphic 6">
            <a:extLst>
              <a:ext uri="{FF2B5EF4-FFF2-40B4-BE49-F238E27FC236}">
                <a16:creationId xmlns:a16="http://schemas.microsoft.com/office/drawing/2014/main" id="{D85EDC64-86AE-4F6F-FD46-9FA71F1C8D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3401" y="4071690"/>
            <a:ext cx="1554257" cy="1796918"/>
          </a:xfrm>
          <a:prstGeom prst="rect">
            <a:avLst/>
          </a:prstGeom>
        </p:spPr>
      </p:pic>
      <p:pic>
        <p:nvPicPr>
          <p:cNvPr id="9" name="Graphic 8">
            <a:extLst>
              <a:ext uri="{FF2B5EF4-FFF2-40B4-BE49-F238E27FC236}">
                <a16:creationId xmlns:a16="http://schemas.microsoft.com/office/drawing/2014/main" id="{D5AA76ED-B174-31AC-845C-17C185A112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668" y="2109780"/>
            <a:ext cx="1554257" cy="1796918"/>
          </a:xfrm>
          <a:prstGeom prst="rect">
            <a:avLst/>
          </a:prstGeom>
        </p:spPr>
      </p:pic>
      <p:sp>
        <p:nvSpPr>
          <p:cNvPr id="10" name="TextBox 9">
            <a:extLst>
              <a:ext uri="{FF2B5EF4-FFF2-40B4-BE49-F238E27FC236}">
                <a16:creationId xmlns:a16="http://schemas.microsoft.com/office/drawing/2014/main" id="{EEA1CF84-9C9C-C640-8B13-132A024E4BB4}"/>
              </a:ext>
            </a:extLst>
          </p:cNvPr>
          <p:cNvSpPr txBox="1"/>
          <p:nvPr/>
        </p:nvSpPr>
        <p:spPr>
          <a:xfrm>
            <a:off x="696993" y="4071690"/>
            <a:ext cx="899605" cy="461665"/>
          </a:xfrm>
          <a:prstGeom prst="rect">
            <a:avLst/>
          </a:prstGeom>
          <a:noFill/>
        </p:spPr>
        <p:txBody>
          <a:bodyPr wrap="none" rtlCol="0">
            <a:spAutoFit/>
          </a:bodyPr>
          <a:lstStyle/>
          <a:p>
            <a:r>
              <a:rPr lang="en-US" sz="2400" dirty="0"/>
              <a:t>Input</a:t>
            </a:r>
          </a:p>
        </p:txBody>
      </p:sp>
      <p:sp>
        <p:nvSpPr>
          <p:cNvPr id="11" name="TextBox 10">
            <a:extLst>
              <a:ext uri="{FF2B5EF4-FFF2-40B4-BE49-F238E27FC236}">
                <a16:creationId xmlns:a16="http://schemas.microsoft.com/office/drawing/2014/main" id="{410546BF-5E8D-FACF-E6F2-A80D19A35AA9}"/>
              </a:ext>
            </a:extLst>
          </p:cNvPr>
          <p:cNvSpPr txBox="1"/>
          <p:nvPr/>
        </p:nvSpPr>
        <p:spPr>
          <a:xfrm>
            <a:off x="3255001" y="5869640"/>
            <a:ext cx="1503938" cy="461665"/>
          </a:xfrm>
          <a:prstGeom prst="rect">
            <a:avLst/>
          </a:prstGeom>
          <a:noFill/>
        </p:spPr>
        <p:txBody>
          <a:bodyPr wrap="none" rtlCol="0">
            <a:spAutoFit/>
          </a:bodyPr>
          <a:lstStyle/>
          <a:p>
            <a:r>
              <a:rPr lang="en-US" sz="2400" dirty="0"/>
              <a:t>Template</a:t>
            </a:r>
          </a:p>
        </p:txBody>
      </p:sp>
      <p:sp>
        <p:nvSpPr>
          <p:cNvPr id="13" name="Arrow: Right 12">
            <a:extLst>
              <a:ext uri="{FF2B5EF4-FFF2-40B4-BE49-F238E27FC236}">
                <a16:creationId xmlns:a16="http://schemas.microsoft.com/office/drawing/2014/main" id="{95F340DC-883E-741F-1151-5FEF776CBC4E}"/>
              </a:ext>
            </a:extLst>
          </p:cNvPr>
          <p:cNvSpPr/>
          <p:nvPr/>
        </p:nvSpPr>
        <p:spPr>
          <a:xfrm>
            <a:off x="1865440" y="2894361"/>
            <a:ext cx="912266" cy="227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7E36027-2418-DA6B-E4E7-61468DC5F09D}"/>
              </a:ext>
            </a:extLst>
          </p:cNvPr>
          <p:cNvSpPr txBox="1"/>
          <p:nvPr/>
        </p:nvSpPr>
        <p:spPr>
          <a:xfrm>
            <a:off x="5374257" y="2539264"/>
            <a:ext cx="1555234" cy="830997"/>
          </a:xfrm>
          <a:prstGeom prst="rect">
            <a:avLst/>
          </a:prstGeom>
          <a:noFill/>
        </p:spPr>
        <p:txBody>
          <a:bodyPr wrap="none" rtlCol="0">
            <a:spAutoFit/>
          </a:bodyPr>
          <a:lstStyle/>
          <a:p>
            <a:r>
              <a:rPr lang="en-US" sz="2400" dirty="0"/>
              <a:t>Match /</a:t>
            </a:r>
          </a:p>
          <a:p>
            <a:r>
              <a:rPr lang="en-US" sz="2400" b="1" dirty="0"/>
              <a:t>No</a:t>
            </a:r>
            <a:r>
              <a:rPr lang="en-US" sz="2400" dirty="0"/>
              <a:t> match</a:t>
            </a:r>
            <a:endParaRPr lang="en-US" sz="2400" b="1" dirty="0"/>
          </a:p>
        </p:txBody>
      </p:sp>
      <p:sp>
        <p:nvSpPr>
          <p:cNvPr id="15" name="Right Brace 14">
            <a:extLst>
              <a:ext uri="{FF2B5EF4-FFF2-40B4-BE49-F238E27FC236}">
                <a16:creationId xmlns:a16="http://schemas.microsoft.com/office/drawing/2014/main" id="{9611BC5D-D48C-B1C1-9512-685E96B80BC9}"/>
              </a:ext>
            </a:extLst>
          </p:cNvPr>
          <p:cNvSpPr/>
          <p:nvPr/>
        </p:nvSpPr>
        <p:spPr>
          <a:xfrm>
            <a:off x="6650518" y="1892463"/>
            <a:ext cx="512071" cy="2623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Picture 12_1">
            <a:extLst>
              <a:ext uri="{FF2B5EF4-FFF2-40B4-BE49-F238E27FC236}">
                <a16:creationId xmlns:a16="http://schemas.microsoft.com/office/drawing/2014/main" id="{CC9E1815-DB3A-3DD1-B7BF-4C3E62661479}"/>
              </a:ext>
            </a:extLst>
          </p:cNvPr>
          <p:cNvPicPr/>
          <p:nvPr/>
        </p:nvPicPr>
        <p:blipFill>
          <a:blip r:embed="rId6"/>
          <a:stretch/>
        </p:blipFill>
        <p:spPr>
          <a:xfrm>
            <a:off x="7224893" y="1859433"/>
            <a:ext cx="4119840" cy="2901240"/>
          </a:xfrm>
          <a:prstGeom prst="rect">
            <a:avLst/>
          </a:prstGeom>
          <a:ln>
            <a:noFill/>
          </a:ln>
        </p:spPr>
      </p:pic>
      <p:sp>
        <p:nvSpPr>
          <p:cNvPr id="17" name="Rectangle 16">
            <a:extLst>
              <a:ext uri="{FF2B5EF4-FFF2-40B4-BE49-F238E27FC236}">
                <a16:creationId xmlns:a16="http://schemas.microsoft.com/office/drawing/2014/main" id="{C7C707C5-C0A9-9A8C-4FFA-6D2D6620FEBB}"/>
              </a:ext>
            </a:extLst>
          </p:cNvPr>
          <p:cNvSpPr/>
          <p:nvPr/>
        </p:nvSpPr>
        <p:spPr>
          <a:xfrm>
            <a:off x="7741446" y="4932048"/>
            <a:ext cx="308673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Template matching with matched filters</a:t>
            </a:r>
          </a:p>
        </p:txBody>
      </p:sp>
      <p:sp>
        <p:nvSpPr>
          <p:cNvPr id="3" name="Rectangle: Rounded Corners 2">
            <a:extLst>
              <a:ext uri="{FF2B5EF4-FFF2-40B4-BE49-F238E27FC236}">
                <a16:creationId xmlns:a16="http://schemas.microsoft.com/office/drawing/2014/main" id="{28479D3D-2CAF-B246-5CBA-0BF638405D91}"/>
              </a:ext>
            </a:extLst>
          </p:cNvPr>
          <p:cNvSpPr/>
          <p:nvPr/>
        </p:nvSpPr>
        <p:spPr>
          <a:xfrm>
            <a:off x="3036498" y="2518913"/>
            <a:ext cx="1940944" cy="90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Template matching</a:t>
            </a:r>
          </a:p>
        </p:txBody>
      </p:sp>
      <p:sp>
        <p:nvSpPr>
          <p:cNvPr id="8" name="Arrow: Right 7">
            <a:extLst>
              <a:ext uri="{FF2B5EF4-FFF2-40B4-BE49-F238E27FC236}">
                <a16:creationId xmlns:a16="http://schemas.microsoft.com/office/drawing/2014/main" id="{21A48619-7945-F091-6ED7-FC50DC7FAF84}"/>
              </a:ext>
            </a:extLst>
          </p:cNvPr>
          <p:cNvSpPr/>
          <p:nvPr/>
        </p:nvSpPr>
        <p:spPr>
          <a:xfrm rot="16200000">
            <a:off x="3776137" y="3635468"/>
            <a:ext cx="461666" cy="227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1C55E2F-4F35-A4A3-E390-3F6CA41832B6}"/>
              </a:ext>
            </a:extLst>
          </p:cNvPr>
          <p:cNvSpPr/>
          <p:nvPr/>
        </p:nvSpPr>
        <p:spPr>
          <a:xfrm>
            <a:off x="5039746" y="2839337"/>
            <a:ext cx="334511" cy="227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AB304161-DD14-21BC-4649-668095277A2E}"/>
              </a:ext>
            </a:extLst>
          </p:cNvPr>
          <p:cNvSpPr/>
          <p:nvPr/>
        </p:nvSpPr>
        <p:spPr>
          <a:xfrm>
            <a:off x="3036498" y="2525431"/>
            <a:ext cx="1940944" cy="90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Matched filter</a:t>
            </a:r>
          </a:p>
        </p:txBody>
      </p:sp>
      <p:sp>
        <p:nvSpPr>
          <p:cNvPr id="6" name="TextBox 5">
            <a:extLst>
              <a:ext uri="{FF2B5EF4-FFF2-40B4-BE49-F238E27FC236}">
                <a16:creationId xmlns:a16="http://schemas.microsoft.com/office/drawing/2014/main" id="{E3D2A4CB-BB78-3F85-A867-FB3820CABEE7}"/>
              </a:ext>
            </a:extLst>
          </p:cNvPr>
          <p:cNvSpPr txBox="1"/>
          <p:nvPr/>
        </p:nvSpPr>
        <p:spPr>
          <a:xfrm>
            <a:off x="7296928" y="1011552"/>
            <a:ext cx="3975768" cy="830997"/>
          </a:xfrm>
          <a:prstGeom prst="rect">
            <a:avLst/>
          </a:prstGeom>
          <a:noFill/>
        </p:spPr>
        <p:txBody>
          <a:bodyPr wrap="none" rtlCol="0">
            <a:spAutoFit/>
          </a:bodyPr>
          <a:lstStyle/>
          <a:p>
            <a:pPr algn="ctr"/>
            <a:r>
              <a:rPr lang="en-US" sz="2400" dirty="0"/>
              <a:t>Matched filter a.k.a. </a:t>
            </a:r>
          </a:p>
          <a:p>
            <a:pPr algn="ctr"/>
            <a:r>
              <a:rPr lang="en-US" sz="2400" dirty="0"/>
              <a:t>Fisher’s Linear Discriminant</a:t>
            </a:r>
          </a:p>
        </p:txBody>
      </p:sp>
    </p:spTree>
    <p:extLst>
      <p:ext uri="{BB962C8B-B14F-4D97-AF65-F5344CB8AC3E}">
        <p14:creationId xmlns:p14="http://schemas.microsoft.com/office/powerpoint/2010/main" val="288992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9808-8DA9-43DC-44A7-37702269F268}"/>
              </a:ext>
            </a:extLst>
          </p:cNvPr>
          <p:cNvSpPr>
            <a:spLocks noGrp="1"/>
          </p:cNvSpPr>
          <p:nvPr>
            <p:ph type="title"/>
          </p:nvPr>
        </p:nvSpPr>
        <p:spPr/>
        <p:txBody>
          <a:bodyPr/>
          <a:lstStyle/>
          <a:p>
            <a:r>
              <a:rPr lang="en-US" dirty="0"/>
              <a:t>Our Proposed Design - HERQULES</a:t>
            </a:r>
          </a:p>
        </p:txBody>
      </p:sp>
      <p:cxnSp>
        <p:nvCxnSpPr>
          <p:cNvPr id="4" name="Straight Arrow Connector 3">
            <a:extLst>
              <a:ext uri="{FF2B5EF4-FFF2-40B4-BE49-F238E27FC236}">
                <a16:creationId xmlns:a16="http://schemas.microsoft.com/office/drawing/2014/main" id="{C6E22BB3-7BA7-A9EF-6ADB-80D6048781FF}"/>
              </a:ext>
            </a:extLst>
          </p:cNvPr>
          <p:cNvCxnSpPr>
            <a:cxnSpLocks/>
          </p:cNvCxnSpPr>
          <p:nvPr/>
        </p:nvCxnSpPr>
        <p:spPr>
          <a:xfrm>
            <a:off x="5742205" y="4469888"/>
            <a:ext cx="7548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B13DBB5-667F-3A14-E39C-A229A92BF334}"/>
              </a:ext>
            </a:extLst>
          </p:cNvPr>
          <p:cNvSpPr txBox="1"/>
          <p:nvPr/>
        </p:nvSpPr>
        <p:spPr>
          <a:xfrm>
            <a:off x="4314290" y="4049114"/>
            <a:ext cx="1433406" cy="830997"/>
          </a:xfrm>
          <a:prstGeom prst="rect">
            <a:avLst/>
          </a:prstGeom>
          <a:noFill/>
        </p:spPr>
        <p:txBody>
          <a:bodyPr wrap="none" rtlCol="0">
            <a:spAutoFit/>
          </a:bodyPr>
          <a:lstStyle/>
          <a:p>
            <a:pPr algn="ctr"/>
            <a:r>
              <a:rPr lang="en-US" sz="2400" dirty="0"/>
              <a:t>Readout </a:t>
            </a:r>
          </a:p>
          <a:p>
            <a:pPr algn="ctr"/>
            <a:r>
              <a:rPr lang="en-US" sz="2400" dirty="0"/>
              <a:t>Signal </a:t>
            </a:r>
          </a:p>
        </p:txBody>
      </p:sp>
      <p:cxnSp>
        <p:nvCxnSpPr>
          <p:cNvPr id="7" name="Straight Arrow Connector 6">
            <a:extLst>
              <a:ext uri="{FF2B5EF4-FFF2-40B4-BE49-F238E27FC236}">
                <a16:creationId xmlns:a16="http://schemas.microsoft.com/office/drawing/2014/main" id="{205A8A16-D092-E2A1-DB6B-722B5C3AC3BE}"/>
              </a:ext>
            </a:extLst>
          </p:cNvPr>
          <p:cNvCxnSpPr>
            <a:cxnSpLocks/>
            <a:stCxn id="14" idx="3"/>
            <a:endCxn id="8" idx="1"/>
          </p:cNvCxnSpPr>
          <p:nvPr/>
        </p:nvCxnSpPr>
        <p:spPr>
          <a:xfrm>
            <a:off x="9965653" y="4376370"/>
            <a:ext cx="210740" cy="1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6ECE2D4-13EE-C479-E8C8-E5826F295667}"/>
              </a:ext>
            </a:extLst>
          </p:cNvPr>
          <p:cNvSpPr txBox="1"/>
          <p:nvPr/>
        </p:nvSpPr>
        <p:spPr>
          <a:xfrm>
            <a:off x="10176393" y="4146723"/>
            <a:ext cx="1019947" cy="461665"/>
          </a:xfrm>
          <a:prstGeom prst="rect">
            <a:avLst/>
          </a:prstGeom>
          <a:noFill/>
        </p:spPr>
        <p:txBody>
          <a:bodyPr wrap="square" rtlCol="0">
            <a:spAutoFit/>
          </a:bodyPr>
          <a:lstStyle/>
          <a:p>
            <a:r>
              <a:rPr lang="en-US" sz="2400" dirty="0"/>
              <a:t>0 - 31</a:t>
            </a:r>
          </a:p>
        </p:txBody>
      </p:sp>
      <p:sp>
        <p:nvSpPr>
          <p:cNvPr id="12" name="TextBox 11">
            <a:extLst>
              <a:ext uri="{FF2B5EF4-FFF2-40B4-BE49-F238E27FC236}">
                <a16:creationId xmlns:a16="http://schemas.microsoft.com/office/drawing/2014/main" id="{5F3802C2-6A6B-727D-7F83-0B80062D7CCD}"/>
              </a:ext>
            </a:extLst>
          </p:cNvPr>
          <p:cNvSpPr txBox="1"/>
          <p:nvPr/>
        </p:nvSpPr>
        <p:spPr>
          <a:xfrm>
            <a:off x="5116194" y="2092208"/>
            <a:ext cx="6237606" cy="769441"/>
          </a:xfrm>
          <a:prstGeom prst="rect">
            <a:avLst/>
          </a:prstGeom>
          <a:noFill/>
        </p:spPr>
        <p:txBody>
          <a:bodyPr wrap="none" rtlCol="0">
            <a:spAutoFit/>
          </a:bodyPr>
          <a:lstStyle/>
          <a:p>
            <a:pPr algn="ctr"/>
            <a:r>
              <a:rPr lang="en-US" sz="2200" b="1" dirty="0"/>
              <a:t>Use traces corresponding to relaxations for</a:t>
            </a:r>
          </a:p>
          <a:p>
            <a:pPr algn="ctr"/>
            <a:r>
              <a:rPr lang="en-US" sz="2200" b="1" dirty="0"/>
              <a:t>training Relaxation Matched Filters (RMF).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4B5E17E-4AC7-3FE8-159F-E4C8FCD740FA}"/>
                  </a:ext>
                </a:extLst>
              </p:cNvPr>
              <p:cNvSpPr txBox="1"/>
              <p:nvPr/>
            </p:nvSpPr>
            <p:spPr>
              <a:xfrm>
                <a:off x="8036510" y="5074110"/>
                <a:ext cx="2808629" cy="461665"/>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&lt;1000</m:t>
                    </m:r>
                  </m:oMath>
                </a14:m>
                <a:r>
                  <a:rPr lang="en-US" sz="2400" dirty="0"/>
                  <a:t> parameters</a:t>
                </a:r>
              </a:p>
            </p:txBody>
          </p:sp>
        </mc:Choice>
        <mc:Fallback xmlns="">
          <p:sp>
            <p:nvSpPr>
              <p:cNvPr id="13" name="TextBox 12">
                <a:extLst>
                  <a:ext uri="{FF2B5EF4-FFF2-40B4-BE49-F238E27FC236}">
                    <a16:creationId xmlns:a16="http://schemas.microsoft.com/office/drawing/2014/main" id="{54B5E17E-4AC7-3FE8-159F-E4C8FCD740FA}"/>
                  </a:ext>
                </a:extLst>
              </p:cNvPr>
              <p:cNvSpPr txBox="1">
                <a:spLocks noRot="1" noChangeAspect="1" noMove="1" noResize="1" noEditPoints="1" noAdjustHandles="1" noChangeArrowheads="1" noChangeShapeType="1" noTextEdit="1"/>
              </p:cNvSpPr>
              <p:nvPr/>
            </p:nvSpPr>
            <p:spPr>
              <a:xfrm>
                <a:off x="8036510" y="5074110"/>
                <a:ext cx="2808629" cy="461665"/>
              </a:xfrm>
              <a:prstGeom prst="rect">
                <a:avLst/>
              </a:prstGeom>
              <a:blipFill>
                <a:blip r:embed="rId3"/>
                <a:stretch>
                  <a:fillRect l="-217" t="-10526" r="-3471" b="-28947"/>
                </a:stretch>
              </a:blipFill>
            </p:spPr>
            <p:txBody>
              <a:bodyPr/>
              <a:lstStyle/>
              <a:p>
                <a:r>
                  <a:rPr lang="en-US">
                    <a:noFill/>
                  </a:rPr>
                  <a:t> </a:t>
                </a:r>
              </a:p>
            </p:txBody>
          </p:sp>
        </mc:Fallback>
      </mc:AlternateContent>
      <p:sp>
        <p:nvSpPr>
          <p:cNvPr id="20" name="Footer Placeholder 19">
            <a:extLst>
              <a:ext uri="{FF2B5EF4-FFF2-40B4-BE49-F238E27FC236}">
                <a16:creationId xmlns:a16="http://schemas.microsoft.com/office/drawing/2014/main" id="{44E46E6F-5955-0DD2-193A-39F9C6060FB0}"/>
              </a:ext>
            </a:extLst>
          </p:cNvPr>
          <p:cNvSpPr>
            <a:spLocks noGrp="1"/>
          </p:cNvSpPr>
          <p:nvPr>
            <p:ph type="ftr" sz="quarter" idx="10"/>
          </p:nvPr>
        </p:nvSpPr>
        <p:spPr/>
        <p:txBody>
          <a:bodyPr/>
          <a:lstStyle/>
          <a:p>
            <a:r>
              <a:rPr lang="en-US"/>
              <a:t>University of Wisconsin-Madison</a:t>
            </a:r>
            <a:endParaRPr lang="en-US" dirty="0"/>
          </a:p>
        </p:txBody>
      </p:sp>
      <p:sp>
        <p:nvSpPr>
          <p:cNvPr id="21" name="Slide Number Placeholder 20">
            <a:extLst>
              <a:ext uri="{FF2B5EF4-FFF2-40B4-BE49-F238E27FC236}">
                <a16:creationId xmlns:a16="http://schemas.microsoft.com/office/drawing/2014/main" id="{BCD1DC69-7ED9-9D2B-B7EB-6D28C4E9A8E3}"/>
              </a:ext>
            </a:extLst>
          </p:cNvPr>
          <p:cNvSpPr>
            <a:spLocks noGrp="1"/>
          </p:cNvSpPr>
          <p:nvPr>
            <p:ph type="sldNum" sz="quarter" idx="11"/>
          </p:nvPr>
        </p:nvSpPr>
        <p:spPr/>
        <p:txBody>
          <a:bodyPr/>
          <a:lstStyle/>
          <a:p>
            <a:fld id="{A29964C2-849E-4445-BA9D-091C4AAC22F4}" type="slidenum">
              <a:rPr lang="en-US" smtClean="0"/>
              <a:t>16</a:t>
            </a:fld>
            <a:endParaRPr lang="en-US" dirty="0"/>
          </a:p>
        </p:txBody>
      </p:sp>
      <p:sp>
        <p:nvSpPr>
          <p:cNvPr id="23" name="Rectangle 22">
            <a:extLst>
              <a:ext uri="{FF2B5EF4-FFF2-40B4-BE49-F238E27FC236}">
                <a16:creationId xmlns:a16="http://schemas.microsoft.com/office/drawing/2014/main" id="{9F16CD8C-3ED6-3EBC-AF4C-8F93227C9FE5}"/>
              </a:ext>
            </a:extLst>
          </p:cNvPr>
          <p:cNvSpPr/>
          <p:nvPr/>
        </p:nvSpPr>
        <p:spPr>
          <a:xfrm>
            <a:off x="2167920" y="1865310"/>
            <a:ext cx="888520" cy="517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MF</a:t>
            </a:r>
          </a:p>
        </p:txBody>
      </p:sp>
      <p:sp>
        <p:nvSpPr>
          <p:cNvPr id="24" name="Rectangle 23">
            <a:extLst>
              <a:ext uri="{FF2B5EF4-FFF2-40B4-BE49-F238E27FC236}">
                <a16:creationId xmlns:a16="http://schemas.microsoft.com/office/drawing/2014/main" id="{8C553E27-8653-15D0-FDF5-E1DE2FC1E508}"/>
              </a:ext>
            </a:extLst>
          </p:cNvPr>
          <p:cNvSpPr/>
          <p:nvPr/>
        </p:nvSpPr>
        <p:spPr>
          <a:xfrm>
            <a:off x="2167920" y="4160081"/>
            <a:ext cx="888520" cy="5170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RMF</a:t>
            </a:r>
          </a:p>
        </p:txBody>
      </p:sp>
      <p:sp>
        <p:nvSpPr>
          <p:cNvPr id="25" name="Arrow: Down 24">
            <a:extLst>
              <a:ext uri="{FF2B5EF4-FFF2-40B4-BE49-F238E27FC236}">
                <a16:creationId xmlns:a16="http://schemas.microsoft.com/office/drawing/2014/main" id="{877CC942-1D78-F4AD-6034-B5E5115F9118}"/>
              </a:ext>
            </a:extLst>
          </p:cNvPr>
          <p:cNvSpPr/>
          <p:nvPr/>
        </p:nvSpPr>
        <p:spPr>
          <a:xfrm>
            <a:off x="2491410" y="2469417"/>
            <a:ext cx="241540" cy="51706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992919C7-D83A-C138-58B7-54CFECAD90B6}"/>
              </a:ext>
            </a:extLst>
          </p:cNvPr>
          <p:cNvSpPr/>
          <p:nvPr/>
        </p:nvSpPr>
        <p:spPr>
          <a:xfrm>
            <a:off x="2491410" y="4764188"/>
            <a:ext cx="241540" cy="51706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BAC144F-7020-A410-C91E-076DDA8A605E}"/>
              </a:ext>
            </a:extLst>
          </p:cNvPr>
          <p:cNvSpPr txBox="1"/>
          <p:nvPr/>
        </p:nvSpPr>
        <p:spPr>
          <a:xfrm>
            <a:off x="2077071" y="2986482"/>
            <a:ext cx="1071127" cy="461665"/>
          </a:xfrm>
          <a:prstGeom prst="rect">
            <a:avLst/>
          </a:prstGeom>
          <a:noFill/>
        </p:spPr>
        <p:txBody>
          <a:bodyPr wrap="none" rtlCol="0">
            <a:spAutoFit/>
          </a:bodyPr>
          <a:lstStyle/>
          <a:p>
            <a:pPr algn="ctr"/>
            <a:r>
              <a:rPr lang="en-US" sz="2400" dirty="0"/>
              <a:t>0 or 1?</a:t>
            </a:r>
          </a:p>
        </p:txBody>
      </p:sp>
      <p:sp>
        <p:nvSpPr>
          <p:cNvPr id="28" name="TextBox 27">
            <a:extLst>
              <a:ext uri="{FF2B5EF4-FFF2-40B4-BE49-F238E27FC236}">
                <a16:creationId xmlns:a16="http://schemas.microsoft.com/office/drawing/2014/main" id="{9393219B-6D81-770C-1000-F4C989540BCB}"/>
              </a:ext>
            </a:extLst>
          </p:cNvPr>
          <p:cNvSpPr txBox="1"/>
          <p:nvPr/>
        </p:nvSpPr>
        <p:spPr>
          <a:xfrm>
            <a:off x="1467476" y="5281253"/>
            <a:ext cx="2289409" cy="461665"/>
          </a:xfrm>
          <a:prstGeom prst="rect">
            <a:avLst/>
          </a:prstGeom>
          <a:noFill/>
        </p:spPr>
        <p:txBody>
          <a:bodyPr wrap="none" rtlCol="0">
            <a:spAutoFit/>
          </a:bodyPr>
          <a:lstStyle/>
          <a:p>
            <a:pPr algn="ctr"/>
            <a:r>
              <a:rPr lang="en-US" sz="2400" dirty="0"/>
              <a:t>True 0 or 1</a:t>
            </a:r>
            <a:r>
              <a:rPr lang="en-US" sz="2400" dirty="0">
                <a:sym typeface="Symbol" panose="05050102010706020507" pitchFamily="18" charset="2"/>
              </a:rPr>
              <a:t>0?</a:t>
            </a:r>
            <a:endParaRPr lang="en-US" sz="2400" dirty="0"/>
          </a:p>
        </p:txBody>
      </p:sp>
      <p:pic>
        <p:nvPicPr>
          <p:cNvPr id="14" name="Graphic 13">
            <a:extLst>
              <a:ext uri="{FF2B5EF4-FFF2-40B4-BE49-F238E27FC236}">
                <a16:creationId xmlns:a16="http://schemas.microsoft.com/office/drawing/2014/main" id="{171C4F9A-46B4-37D1-B94B-42F37519CB9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4544" t="17202" r="9609" b="18060"/>
          <a:stretch/>
        </p:blipFill>
        <p:spPr>
          <a:xfrm>
            <a:off x="8535208" y="3667458"/>
            <a:ext cx="1430445" cy="1417823"/>
          </a:xfrm>
          <a:prstGeom prst="rect">
            <a:avLst/>
          </a:prstGeom>
        </p:spPr>
      </p:pic>
      <p:sp>
        <p:nvSpPr>
          <p:cNvPr id="22" name="Flowchart: Multidocument 21">
            <a:extLst>
              <a:ext uri="{FF2B5EF4-FFF2-40B4-BE49-F238E27FC236}">
                <a16:creationId xmlns:a16="http://schemas.microsoft.com/office/drawing/2014/main" id="{B6CFB850-97CC-12F7-C5B3-FF256EBBFC86}"/>
              </a:ext>
            </a:extLst>
          </p:cNvPr>
          <p:cNvSpPr/>
          <p:nvPr/>
        </p:nvSpPr>
        <p:spPr>
          <a:xfrm>
            <a:off x="6815891" y="3601894"/>
            <a:ext cx="933565" cy="71355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MF</a:t>
            </a:r>
          </a:p>
        </p:txBody>
      </p:sp>
      <p:sp>
        <p:nvSpPr>
          <p:cNvPr id="29" name="Flowchart: Multidocument 28">
            <a:extLst>
              <a:ext uri="{FF2B5EF4-FFF2-40B4-BE49-F238E27FC236}">
                <a16:creationId xmlns:a16="http://schemas.microsoft.com/office/drawing/2014/main" id="{A0AD6A50-4C24-EDA5-8AEB-7FDDB11019D4}"/>
              </a:ext>
            </a:extLst>
          </p:cNvPr>
          <p:cNvSpPr/>
          <p:nvPr/>
        </p:nvSpPr>
        <p:spPr>
          <a:xfrm>
            <a:off x="6815890" y="4462900"/>
            <a:ext cx="933565" cy="713550"/>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200" dirty="0"/>
              <a:t>RMF</a:t>
            </a:r>
          </a:p>
        </p:txBody>
      </p:sp>
      <p:cxnSp>
        <p:nvCxnSpPr>
          <p:cNvPr id="31" name="Connector: Elbow 30">
            <a:extLst>
              <a:ext uri="{FF2B5EF4-FFF2-40B4-BE49-F238E27FC236}">
                <a16:creationId xmlns:a16="http://schemas.microsoft.com/office/drawing/2014/main" id="{F22A35B4-9B95-4189-583C-39C0577FFBF7}"/>
              </a:ext>
            </a:extLst>
          </p:cNvPr>
          <p:cNvCxnSpPr>
            <a:cxnSpLocks/>
            <a:stCxn id="29" idx="3"/>
            <a:endCxn id="14" idx="1"/>
          </p:cNvCxnSpPr>
          <p:nvPr/>
        </p:nvCxnSpPr>
        <p:spPr>
          <a:xfrm flipV="1">
            <a:off x="7749455" y="4376370"/>
            <a:ext cx="785753" cy="44330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nector: Elbow 32">
            <a:extLst>
              <a:ext uri="{FF2B5EF4-FFF2-40B4-BE49-F238E27FC236}">
                <a16:creationId xmlns:a16="http://schemas.microsoft.com/office/drawing/2014/main" id="{72B484AE-7A45-9340-C543-59A379774887}"/>
              </a:ext>
            </a:extLst>
          </p:cNvPr>
          <p:cNvCxnSpPr>
            <a:cxnSpLocks/>
            <a:stCxn id="22" idx="3"/>
            <a:endCxn id="14" idx="1"/>
          </p:cNvCxnSpPr>
          <p:nvPr/>
        </p:nvCxnSpPr>
        <p:spPr>
          <a:xfrm>
            <a:off x="7749456" y="3958669"/>
            <a:ext cx="785752" cy="41770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12AE12DB-F10C-1005-2C63-12B29B82FEA3}"/>
              </a:ext>
            </a:extLst>
          </p:cNvPr>
          <p:cNvSpPr txBox="1"/>
          <p:nvPr/>
        </p:nvSpPr>
        <p:spPr>
          <a:xfrm>
            <a:off x="8817651" y="3467403"/>
            <a:ext cx="562975" cy="400110"/>
          </a:xfrm>
          <a:prstGeom prst="rect">
            <a:avLst/>
          </a:prstGeom>
          <a:noFill/>
        </p:spPr>
        <p:txBody>
          <a:bodyPr wrap="none" rtlCol="0">
            <a:spAutoFit/>
          </a:bodyPr>
          <a:lstStyle/>
          <a:p>
            <a:r>
              <a:rPr lang="en-US" sz="2000" dirty="0"/>
              <a:t>NN</a:t>
            </a:r>
            <a:endParaRPr lang="en-US" dirty="0"/>
          </a:p>
        </p:txBody>
      </p:sp>
    </p:spTree>
    <p:extLst>
      <p:ext uri="{BB962C8B-B14F-4D97-AF65-F5344CB8AC3E}">
        <p14:creationId xmlns:p14="http://schemas.microsoft.com/office/powerpoint/2010/main" val="88249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3" grpId="0"/>
      <p:bldP spid="22" grpId="0" animBg="1"/>
      <p:bldP spid="29" grpId="0" animBg="1"/>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1AAB5D-98F9-B03D-1709-661C10391ABF}"/>
              </a:ext>
            </a:extLst>
          </p:cNvPr>
          <p:cNvSpPr>
            <a:spLocks noGrp="1"/>
          </p:cNvSpPr>
          <p:nvPr>
            <p:ph type="title"/>
          </p:nvPr>
        </p:nvSpPr>
        <p:spPr/>
        <p:txBody>
          <a:bodyPr/>
          <a:lstStyle/>
          <a:p>
            <a:r>
              <a:rPr lang="en-US" dirty="0"/>
              <a:t>Hardware Utilization</a:t>
            </a:r>
          </a:p>
        </p:txBody>
      </p:sp>
      <p:graphicFrame>
        <p:nvGraphicFramePr>
          <p:cNvPr id="5" name="Chart 4">
            <a:extLst>
              <a:ext uri="{FF2B5EF4-FFF2-40B4-BE49-F238E27FC236}">
                <a16:creationId xmlns:a16="http://schemas.microsoft.com/office/drawing/2014/main" id="{0D603336-0976-D3EB-E457-4CCCD9AE41E9}"/>
              </a:ext>
            </a:extLst>
          </p:cNvPr>
          <p:cNvGraphicFramePr/>
          <p:nvPr>
            <p:extLst>
              <p:ext uri="{D42A27DB-BD31-4B8C-83A1-F6EECF244321}">
                <p14:modId xmlns:p14="http://schemas.microsoft.com/office/powerpoint/2010/main" val="2966904508"/>
              </p:ext>
            </p:extLst>
          </p:nvPr>
        </p:nvGraphicFramePr>
        <p:xfrm>
          <a:off x="2570480" y="1429681"/>
          <a:ext cx="7051040" cy="3998637"/>
        </p:xfrm>
        <a:graphic>
          <a:graphicData uri="http://schemas.openxmlformats.org/drawingml/2006/chart">
            <c:chart xmlns:c="http://schemas.openxmlformats.org/drawingml/2006/chart" xmlns:r="http://schemas.openxmlformats.org/officeDocument/2006/relationships" r:id="rId2"/>
          </a:graphicData>
        </a:graphic>
      </p:graphicFrame>
      <p:sp>
        <p:nvSpPr>
          <p:cNvPr id="8" name="Slide Number Placeholder 7">
            <a:extLst>
              <a:ext uri="{FF2B5EF4-FFF2-40B4-BE49-F238E27FC236}">
                <a16:creationId xmlns:a16="http://schemas.microsoft.com/office/drawing/2014/main" id="{02BC7F23-4E7C-09EF-AC50-46F017AFC6D6}"/>
              </a:ext>
            </a:extLst>
          </p:cNvPr>
          <p:cNvSpPr>
            <a:spLocks noGrp="1"/>
          </p:cNvSpPr>
          <p:nvPr>
            <p:ph type="sldNum" sz="quarter" idx="11"/>
          </p:nvPr>
        </p:nvSpPr>
        <p:spPr/>
        <p:txBody>
          <a:bodyPr/>
          <a:lstStyle/>
          <a:p>
            <a:fld id="{A29964C2-849E-4445-BA9D-091C4AAC22F4}" type="slidenum">
              <a:rPr lang="en-US" smtClean="0"/>
              <a:t>17</a:t>
            </a:fld>
            <a:endParaRPr lang="en-US" dirty="0"/>
          </a:p>
        </p:txBody>
      </p:sp>
      <p:sp>
        <p:nvSpPr>
          <p:cNvPr id="3" name="TextBox 2">
            <a:extLst>
              <a:ext uri="{FF2B5EF4-FFF2-40B4-BE49-F238E27FC236}">
                <a16:creationId xmlns:a16="http://schemas.microsoft.com/office/drawing/2014/main" id="{7B94CC09-DC2C-BDFC-F237-29763EEC5C16}"/>
              </a:ext>
            </a:extLst>
          </p:cNvPr>
          <p:cNvSpPr txBox="1"/>
          <p:nvPr/>
        </p:nvSpPr>
        <p:spPr>
          <a:xfrm>
            <a:off x="2868295" y="5428318"/>
            <a:ext cx="6753225" cy="1015663"/>
          </a:xfrm>
          <a:prstGeom prst="rect">
            <a:avLst/>
          </a:prstGeom>
          <a:noFill/>
        </p:spPr>
        <p:txBody>
          <a:bodyPr wrap="square" rtlCol="0">
            <a:spAutoFit/>
          </a:bodyPr>
          <a:lstStyle/>
          <a:p>
            <a:pPr algn="ctr"/>
            <a:r>
              <a:rPr lang="en-US" sz="2000" b="1" dirty="0"/>
              <a:t>If an FPGA large enough to fit the baseline is used, HERQULES can fit the hardware required for readout of &gt;10x more qubits.</a:t>
            </a:r>
          </a:p>
        </p:txBody>
      </p:sp>
      <p:sp>
        <p:nvSpPr>
          <p:cNvPr id="6" name="TextBox 5">
            <a:extLst>
              <a:ext uri="{FF2B5EF4-FFF2-40B4-BE49-F238E27FC236}">
                <a16:creationId xmlns:a16="http://schemas.microsoft.com/office/drawing/2014/main" id="{664BD7C4-3045-D200-2455-12A51D4FC5A5}"/>
              </a:ext>
            </a:extLst>
          </p:cNvPr>
          <p:cNvSpPr txBox="1"/>
          <p:nvPr/>
        </p:nvSpPr>
        <p:spPr>
          <a:xfrm>
            <a:off x="6287978" y="6396335"/>
            <a:ext cx="5460138" cy="461665"/>
          </a:xfrm>
          <a:prstGeom prst="rect">
            <a:avLst/>
          </a:prstGeom>
          <a:noFill/>
        </p:spPr>
        <p:txBody>
          <a:bodyPr wrap="square">
            <a:spAutoFit/>
          </a:bodyPr>
          <a:lstStyle/>
          <a:p>
            <a:r>
              <a:rPr lang="en-US" sz="1200" b="0" i="0" baseline="30000" dirty="0">
                <a:solidFill>
                  <a:srgbClr val="222222"/>
                </a:solidFill>
                <a:effectLst/>
                <a:latin typeface="Arial" panose="020B0604020202020204" pitchFamily="34" charset="0"/>
              </a:rPr>
              <a:t>1</a:t>
            </a:r>
            <a:r>
              <a:rPr lang="en-US" sz="1200" b="0" i="0" dirty="0">
                <a:solidFill>
                  <a:srgbClr val="222222"/>
                </a:solidFill>
                <a:effectLst/>
                <a:latin typeface="Arial" panose="020B0604020202020204" pitchFamily="34" charset="0"/>
              </a:rPr>
              <a:t>Lienhard, Benjamin, et al. "Deep-neural-network discrimination of multiplexed superconducting-qubit states." </a:t>
            </a:r>
            <a:r>
              <a:rPr lang="en-US" sz="1200" b="0" i="1" dirty="0">
                <a:solidFill>
                  <a:srgbClr val="222222"/>
                </a:solidFill>
                <a:effectLst/>
                <a:latin typeface="Arial" panose="020B0604020202020204" pitchFamily="34" charset="0"/>
              </a:rPr>
              <a:t>Physical Review Applied</a:t>
            </a:r>
            <a:r>
              <a:rPr lang="en-US" sz="1200" b="0" i="0" dirty="0">
                <a:solidFill>
                  <a:srgbClr val="222222"/>
                </a:solidFill>
                <a:effectLst/>
                <a:latin typeface="Arial" panose="020B0604020202020204" pitchFamily="34" charset="0"/>
              </a:rPr>
              <a:t> 17.1 (2022): 014024.</a:t>
            </a:r>
            <a:endParaRPr lang="en-US" sz="1200" dirty="0"/>
          </a:p>
        </p:txBody>
      </p:sp>
      <p:sp>
        <p:nvSpPr>
          <p:cNvPr id="9" name="Footer Placeholder 9">
            <a:extLst>
              <a:ext uri="{FF2B5EF4-FFF2-40B4-BE49-F238E27FC236}">
                <a16:creationId xmlns:a16="http://schemas.microsoft.com/office/drawing/2014/main" id="{334526BC-8D8B-55A1-6976-0D63A6543BE7}"/>
              </a:ext>
            </a:extLst>
          </p:cNvPr>
          <p:cNvSpPr>
            <a:spLocks noGrp="1"/>
          </p:cNvSpPr>
          <p:nvPr>
            <p:ph type="ftr" sz="quarter" idx="10"/>
          </p:nvPr>
        </p:nvSpPr>
        <p:spPr>
          <a:xfrm>
            <a:off x="1685925" y="6620002"/>
            <a:ext cx="4114800" cy="227755"/>
          </a:xfrm>
        </p:spPr>
        <p:txBody>
          <a:bodyPr/>
          <a:lstStyle/>
          <a:p>
            <a:r>
              <a:rPr lang="en-US" dirty="0"/>
              <a:t>University of Wisconsin-Madison</a:t>
            </a:r>
          </a:p>
        </p:txBody>
      </p:sp>
    </p:spTree>
    <p:extLst>
      <p:ext uri="{BB962C8B-B14F-4D97-AF65-F5344CB8AC3E}">
        <p14:creationId xmlns:p14="http://schemas.microsoft.com/office/powerpoint/2010/main" val="2231928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66AC0-61F9-90F0-DB0E-A4BA00EF9888}"/>
              </a:ext>
            </a:extLst>
          </p:cNvPr>
          <p:cNvSpPr>
            <a:spLocks noGrp="1"/>
          </p:cNvSpPr>
          <p:nvPr>
            <p:ph type="title"/>
          </p:nvPr>
        </p:nvSpPr>
        <p:spPr/>
        <p:txBody>
          <a:bodyPr/>
          <a:lstStyle/>
          <a:p>
            <a:r>
              <a:rPr lang="en-US" dirty="0"/>
              <a:t>Readout Accuracy</a:t>
            </a:r>
          </a:p>
        </p:txBody>
      </p:sp>
      <p:graphicFrame>
        <p:nvGraphicFramePr>
          <p:cNvPr id="5" name="Table 11">
            <a:extLst>
              <a:ext uri="{FF2B5EF4-FFF2-40B4-BE49-F238E27FC236}">
                <a16:creationId xmlns:a16="http://schemas.microsoft.com/office/drawing/2014/main" id="{DD3EE66F-83AD-2E90-A710-7F4921B05B7A}"/>
              </a:ext>
            </a:extLst>
          </p:cNvPr>
          <p:cNvGraphicFramePr>
            <a:graphicFrameLocks noGrp="1"/>
          </p:cNvGraphicFramePr>
          <p:nvPr>
            <p:extLst>
              <p:ext uri="{D42A27DB-BD31-4B8C-83A1-F6EECF244321}">
                <p14:modId xmlns:p14="http://schemas.microsoft.com/office/powerpoint/2010/main" val="1094769919"/>
              </p:ext>
            </p:extLst>
          </p:nvPr>
        </p:nvGraphicFramePr>
        <p:xfrm>
          <a:off x="3995665" y="1922352"/>
          <a:ext cx="4200669" cy="2592877"/>
        </p:xfrm>
        <a:graphic>
          <a:graphicData uri="http://schemas.openxmlformats.org/drawingml/2006/table">
            <a:tbl>
              <a:tblPr firstRow="1" firstCol="1" lastRow="1" bandRow="1">
                <a:tableStyleId>{5C22544A-7EE6-4342-B048-85BDC9FD1C3A}</a:tableStyleId>
              </a:tblPr>
              <a:tblGrid>
                <a:gridCol w="1330233">
                  <a:extLst>
                    <a:ext uri="{9D8B030D-6E8A-4147-A177-3AD203B41FA5}">
                      <a16:colId xmlns:a16="http://schemas.microsoft.com/office/drawing/2014/main" val="751194040"/>
                    </a:ext>
                  </a:extLst>
                </a:gridCol>
                <a:gridCol w="1330233">
                  <a:extLst>
                    <a:ext uri="{9D8B030D-6E8A-4147-A177-3AD203B41FA5}">
                      <a16:colId xmlns:a16="http://schemas.microsoft.com/office/drawing/2014/main" val="1558891575"/>
                    </a:ext>
                  </a:extLst>
                </a:gridCol>
                <a:gridCol w="1540203">
                  <a:extLst>
                    <a:ext uri="{9D8B030D-6E8A-4147-A177-3AD203B41FA5}">
                      <a16:colId xmlns:a16="http://schemas.microsoft.com/office/drawing/2014/main" val="4067150890"/>
                    </a:ext>
                  </a:extLst>
                </a:gridCol>
              </a:tblGrid>
              <a:tr h="370411">
                <a:tc>
                  <a:txBody>
                    <a:bodyPr/>
                    <a:lstStyle/>
                    <a:p>
                      <a:pPr algn="ctr"/>
                      <a:endParaRPr lang="en-US" sz="1600" dirty="0"/>
                    </a:p>
                  </a:txBody>
                  <a:tcPr anchor="ctr">
                    <a:solidFill>
                      <a:schemeClr val="bg1"/>
                    </a:solidFill>
                  </a:tcPr>
                </a:tc>
                <a:tc>
                  <a:txBody>
                    <a:bodyPr/>
                    <a:lstStyle/>
                    <a:p>
                      <a:pPr algn="ctr"/>
                      <a:r>
                        <a:rPr lang="en-US" sz="1600" dirty="0"/>
                        <a:t>Baseline</a:t>
                      </a:r>
                      <a:r>
                        <a:rPr lang="en-US" sz="1600" baseline="30000" dirty="0"/>
                        <a:t>1</a:t>
                      </a:r>
                      <a:endParaRPr lang="en-US" sz="1600" dirty="0"/>
                    </a:p>
                  </a:txBody>
                  <a:tcPr anchor="ctr"/>
                </a:tc>
                <a:tc>
                  <a:txBody>
                    <a:bodyPr/>
                    <a:lstStyle/>
                    <a:p>
                      <a:pPr algn="ctr"/>
                      <a:r>
                        <a:rPr lang="en-US" sz="1600" dirty="0"/>
                        <a:t>HERQULES</a:t>
                      </a:r>
                    </a:p>
                  </a:txBody>
                  <a:tcPr anchor="ctr"/>
                </a:tc>
                <a:extLst>
                  <a:ext uri="{0D108BD9-81ED-4DB2-BD59-A6C34878D82A}">
                    <a16:rowId xmlns:a16="http://schemas.microsoft.com/office/drawing/2014/main" val="1053369546"/>
                  </a:ext>
                </a:extLst>
              </a:tr>
              <a:tr h="370411">
                <a:tc>
                  <a:txBody>
                    <a:bodyPr/>
                    <a:lstStyle/>
                    <a:p>
                      <a:pPr algn="ctr"/>
                      <a:r>
                        <a:rPr lang="en-US" sz="1600" dirty="0"/>
                        <a:t>Qubit 1</a:t>
                      </a:r>
                    </a:p>
                  </a:txBody>
                  <a:tcPr anchor="ctr"/>
                </a:tc>
                <a:tc>
                  <a:txBody>
                    <a:bodyPr/>
                    <a:lstStyle/>
                    <a:p>
                      <a:pPr algn="ctr"/>
                      <a:r>
                        <a:rPr lang="en-US" sz="1600" dirty="0"/>
                        <a:t>0.969</a:t>
                      </a:r>
                    </a:p>
                  </a:txBody>
                  <a:tcPr anchor="ctr"/>
                </a:tc>
                <a:tc>
                  <a:txBody>
                    <a:bodyPr/>
                    <a:lstStyle/>
                    <a:p>
                      <a:pPr algn="ctr"/>
                      <a:r>
                        <a:rPr lang="en-US" sz="1600" b="1" dirty="0">
                          <a:solidFill>
                            <a:srgbClr val="00B050"/>
                          </a:solidFill>
                        </a:rPr>
                        <a:t>0.985</a:t>
                      </a:r>
                    </a:p>
                  </a:txBody>
                  <a:tcPr anchor="ctr"/>
                </a:tc>
                <a:extLst>
                  <a:ext uri="{0D108BD9-81ED-4DB2-BD59-A6C34878D82A}">
                    <a16:rowId xmlns:a16="http://schemas.microsoft.com/office/drawing/2014/main" val="1340212894"/>
                  </a:ext>
                </a:extLst>
              </a:tr>
              <a:tr h="370411">
                <a:tc>
                  <a:txBody>
                    <a:bodyPr/>
                    <a:lstStyle/>
                    <a:p>
                      <a:pPr algn="ctr"/>
                      <a:r>
                        <a:rPr lang="en-US" sz="1600" dirty="0"/>
                        <a:t>Qubit 2</a:t>
                      </a:r>
                    </a:p>
                  </a:txBody>
                  <a:tcPr anchor="ctr"/>
                </a:tc>
                <a:tc>
                  <a:txBody>
                    <a:bodyPr/>
                    <a:lstStyle/>
                    <a:p>
                      <a:pPr algn="ctr"/>
                      <a:r>
                        <a:rPr lang="en-US" sz="1600" dirty="0"/>
                        <a:t>0.753</a:t>
                      </a:r>
                    </a:p>
                  </a:txBody>
                  <a:tcPr anchor="ctr"/>
                </a:tc>
                <a:tc>
                  <a:txBody>
                    <a:bodyPr/>
                    <a:lstStyle/>
                    <a:p>
                      <a:pPr algn="ctr"/>
                      <a:r>
                        <a:rPr lang="en-US" sz="1600" b="1" dirty="0">
                          <a:solidFill>
                            <a:srgbClr val="00B050"/>
                          </a:solidFill>
                        </a:rPr>
                        <a:t>0.754</a:t>
                      </a:r>
                    </a:p>
                  </a:txBody>
                  <a:tcPr anchor="ctr"/>
                </a:tc>
                <a:extLst>
                  <a:ext uri="{0D108BD9-81ED-4DB2-BD59-A6C34878D82A}">
                    <a16:rowId xmlns:a16="http://schemas.microsoft.com/office/drawing/2014/main" val="2972665126"/>
                  </a:ext>
                </a:extLst>
              </a:tr>
              <a:tr h="370411">
                <a:tc>
                  <a:txBody>
                    <a:bodyPr/>
                    <a:lstStyle/>
                    <a:p>
                      <a:pPr algn="ctr"/>
                      <a:r>
                        <a:rPr lang="en-US" sz="1600" dirty="0"/>
                        <a:t>Qubit 3</a:t>
                      </a:r>
                    </a:p>
                  </a:txBody>
                  <a:tcPr anchor="ctr"/>
                </a:tc>
                <a:tc>
                  <a:txBody>
                    <a:bodyPr/>
                    <a:lstStyle/>
                    <a:p>
                      <a:pPr algn="ctr"/>
                      <a:r>
                        <a:rPr lang="en-US" sz="1600" dirty="0"/>
                        <a:t>0.943</a:t>
                      </a:r>
                    </a:p>
                  </a:txBody>
                  <a:tcPr anchor="ctr"/>
                </a:tc>
                <a:tc>
                  <a:txBody>
                    <a:bodyPr/>
                    <a:lstStyle/>
                    <a:p>
                      <a:pPr algn="ctr"/>
                      <a:r>
                        <a:rPr lang="en-US" sz="1600" b="1" dirty="0">
                          <a:solidFill>
                            <a:srgbClr val="00B050"/>
                          </a:solidFill>
                        </a:rPr>
                        <a:t>0.966</a:t>
                      </a:r>
                    </a:p>
                  </a:txBody>
                  <a:tcPr anchor="ctr"/>
                </a:tc>
                <a:extLst>
                  <a:ext uri="{0D108BD9-81ED-4DB2-BD59-A6C34878D82A}">
                    <a16:rowId xmlns:a16="http://schemas.microsoft.com/office/drawing/2014/main" val="1756777024"/>
                  </a:ext>
                </a:extLst>
              </a:tr>
              <a:tr h="370411">
                <a:tc>
                  <a:txBody>
                    <a:bodyPr/>
                    <a:lstStyle/>
                    <a:p>
                      <a:pPr algn="ctr"/>
                      <a:r>
                        <a:rPr lang="en-US" sz="1600" dirty="0"/>
                        <a:t>Qubit 4</a:t>
                      </a:r>
                    </a:p>
                  </a:txBody>
                  <a:tcPr anchor="ctr"/>
                </a:tc>
                <a:tc>
                  <a:txBody>
                    <a:bodyPr/>
                    <a:lstStyle/>
                    <a:p>
                      <a:pPr algn="ctr"/>
                      <a:r>
                        <a:rPr lang="en-US" sz="1600" dirty="0"/>
                        <a:t>0.946</a:t>
                      </a:r>
                    </a:p>
                  </a:txBody>
                  <a:tcPr anchor="ctr"/>
                </a:tc>
                <a:tc>
                  <a:txBody>
                    <a:bodyPr/>
                    <a:lstStyle/>
                    <a:p>
                      <a:pPr algn="ctr"/>
                      <a:r>
                        <a:rPr lang="en-US" sz="1600" b="1" dirty="0">
                          <a:solidFill>
                            <a:srgbClr val="00B050"/>
                          </a:solidFill>
                        </a:rPr>
                        <a:t>0.962</a:t>
                      </a:r>
                    </a:p>
                  </a:txBody>
                  <a:tcPr anchor="ctr"/>
                </a:tc>
                <a:extLst>
                  <a:ext uri="{0D108BD9-81ED-4DB2-BD59-A6C34878D82A}">
                    <a16:rowId xmlns:a16="http://schemas.microsoft.com/office/drawing/2014/main" val="696232341"/>
                  </a:ext>
                </a:extLst>
              </a:tr>
              <a:tr h="370411">
                <a:tc>
                  <a:txBody>
                    <a:bodyPr/>
                    <a:lstStyle/>
                    <a:p>
                      <a:pPr algn="ctr"/>
                      <a:r>
                        <a:rPr lang="en-US" sz="1600" dirty="0"/>
                        <a:t>Qubit 5</a:t>
                      </a:r>
                    </a:p>
                  </a:txBody>
                  <a:tcPr anchor="ctr"/>
                </a:tc>
                <a:tc>
                  <a:txBody>
                    <a:bodyPr/>
                    <a:lstStyle/>
                    <a:p>
                      <a:pPr algn="ctr"/>
                      <a:r>
                        <a:rPr lang="en-US" sz="1600" dirty="0"/>
                        <a:t>0.97</a:t>
                      </a:r>
                    </a:p>
                  </a:txBody>
                  <a:tcPr anchor="ctr"/>
                </a:tc>
                <a:tc>
                  <a:txBody>
                    <a:bodyPr/>
                    <a:lstStyle/>
                    <a:p>
                      <a:pPr algn="ctr"/>
                      <a:r>
                        <a:rPr lang="en-US" sz="1600" b="1" dirty="0">
                          <a:solidFill>
                            <a:srgbClr val="00B050"/>
                          </a:solidFill>
                        </a:rPr>
                        <a:t>0.989</a:t>
                      </a:r>
                    </a:p>
                  </a:txBody>
                  <a:tcPr anchor="ctr"/>
                </a:tc>
                <a:extLst>
                  <a:ext uri="{0D108BD9-81ED-4DB2-BD59-A6C34878D82A}">
                    <a16:rowId xmlns:a16="http://schemas.microsoft.com/office/drawing/2014/main" val="3008215618"/>
                  </a:ext>
                </a:extLst>
              </a:tr>
              <a:tr h="370411">
                <a:tc>
                  <a:txBody>
                    <a:bodyPr/>
                    <a:lstStyle/>
                    <a:p>
                      <a:pPr algn="ctr"/>
                      <a:r>
                        <a:rPr lang="en-US" sz="1600" dirty="0">
                          <a:latin typeface="Cambria Math" panose="02040503050406030204" pitchFamily="18" charset="0"/>
                          <a:ea typeface="Cambria Math" panose="02040503050406030204" pitchFamily="18" charset="0"/>
                        </a:rPr>
                        <a:t>Ƒ</a:t>
                      </a:r>
                      <a:r>
                        <a:rPr lang="en-US" sz="1600" baseline="-25000" dirty="0">
                          <a:latin typeface="Cambria Math" panose="02040503050406030204" pitchFamily="18" charset="0"/>
                          <a:ea typeface="Cambria Math" panose="02040503050406030204" pitchFamily="18" charset="0"/>
                        </a:rPr>
                        <a:t>5Q</a:t>
                      </a:r>
                      <a:endParaRPr lang="en-US" sz="1600" dirty="0"/>
                    </a:p>
                  </a:txBody>
                  <a:tcPr anchor="ctr"/>
                </a:tc>
                <a:tc>
                  <a:txBody>
                    <a:bodyPr/>
                    <a:lstStyle/>
                    <a:p>
                      <a:pPr algn="ctr"/>
                      <a:r>
                        <a:rPr lang="en-US" sz="1600" dirty="0"/>
                        <a:t>0.9122</a:t>
                      </a:r>
                    </a:p>
                  </a:txBody>
                  <a:tcPr anchor="ctr"/>
                </a:tc>
                <a:tc>
                  <a:txBody>
                    <a:bodyPr/>
                    <a:lstStyle/>
                    <a:p>
                      <a:pPr algn="ctr"/>
                      <a:r>
                        <a:rPr lang="en-US" sz="1600" dirty="0"/>
                        <a:t>0.9266</a:t>
                      </a:r>
                    </a:p>
                  </a:txBody>
                  <a:tcPr anchor="ctr"/>
                </a:tc>
                <a:extLst>
                  <a:ext uri="{0D108BD9-81ED-4DB2-BD59-A6C34878D82A}">
                    <a16:rowId xmlns:a16="http://schemas.microsoft.com/office/drawing/2014/main" val="2069661074"/>
                  </a:ext>
                </a:extLst>
              </a:tr>
            </a:tbl>
          </a:graphicData>
        </a:graphic>
      </p:graphicFrame>
      <p:sp>
        <p:nvSpPr>
          <p:cNvPr id="6" name="TextBox 5">
            <a:extLst>
              <a:ext uri="{FF2B5EF4-FFF2-40B4-BE49-F238E27FC236}">
                <a16:creationId xmlns:a16="http://schemas.microsoft.com/office/drawing/2014/main" id="{D0B3E110-914D-711F-873D-4D5C64C51A80}"/>
              </a:ext>
            </a:extLst>
          </p:cNvPr>
          <p:cNvSpPr txBox="1"/>
          <p:nvPr/>
        </p:nvSpPr>
        <p:spPr>
          <a:xfrm>
            <a:off x="6287978" y="6396335"/>
            <a:ext cx="5460138" cy="461665"/>
          </a:xfrm>
          <a:prstGeom prst="rect">
            <a:avLst/>
          </a:prstGeom>
          <a:noFill/>
        </p:spPr>
        <p:txBody>
          <a:bodyPr wrap="square">
            <a:spAutoFit/>
          </a:bodyPr>
          <a:lstStyle/>
          <a:p>
            <a:r>
              <a:rPr lang="en-US" sz="1200" b="0" i="0" baseline="30000" dirty="0">
                <a:solidFill>
                  <a:srgbClr val="222222"/>
                </a:solidFill>
                <a:effectLst/>
                <a:latin typeface="Arial" panose="020B0604020202020204" pitchFamily="34" charset="0"/>
              </a:rPr>
              <a:t>1</a:t>
            </a:r>
            <a:r>
              <a:rPr lang="en-US" sz="1200" b="0" i="0" dirty="0">
                <a:solidFill>
                  <a:srgbClr val="222222"/>
                </a:solidFill>
                <a:effectLst/>
                <a:latin typeface="Arial" panose="020B0604020202020204" pitchFamily="34" charset="0"/>
              </a:rPr>
              <a:t>Lienhard, Benjamin, et al. "Deep-neural-network discrimination of multiplexed superconducting-qubit states." </a:t>
            </a:r>
            <a:r>
              <a:rPr lang="en-US" sz="1200" b="0" i="1" dirty="0">
                <a:solidFill>
                  <a:srgbClr val="222222"/>
                </a:solidFill>
                <a:effectLst/>
                <a:latin typeface="Arial" panose="020B0604020202020204" pitchFamily="34" charset="0"/>
              </a:rPr>
              <a:t>Physical Review Applied</a:t>
            </a:r>
            <a:r>
              <a:rPr lang="en-US" sz="1200" b="0" i="0" dirty="0">
                <a:solidFill>
                  <a:srgbClr val="222222"/>
                </a:solidFill>
                <a:effectLst/>
                <a:latin typeface="Arial" panose="020B0604020202020204" pitchFamily="34" charset="0"/>
              </a:rPr>
              <a:t> 17.1 (2022): 014024.</a:t>
            </a:r>
            <a:endParaRPr lang="en-US" sz="1200" dirty="0"/>
          </a:p>
        </p:txBody>
      </p:sp>
      <p:sp>
        <p:nvSpPr>
          <p:cNvPr id="7" name="Arrow: Up 6">
            <a:extLst>
              <a:ext uri="{FF2B5EF4-FFF2-40B4-BE49-F238E27FC236}">
                <a16:creationId xmlns:a16="http://schemas.microsoft.com/office/drawing/2014/main" id="{14BF7B41-9C7C-A3BB-DF4E-202C9E3456A9}"/>
              </a:ext>
            </a:extLst>
          </p:cNvPr>
          <p:cNvSpPr/>
          <p:nvPr/>
        </p:nvSpPr>
        <p:spPr>
          <a:xfrm>
            <a:off x="7405688" y="4493178"/>
            <a:ext cx="200025" cy="5905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58BAD9A-607B-C889-C7B4-C363F52DED71}"/>
              </a:ext>
            </a:extLst>
          </p:cNvPr>
          <p:cNvSpPr txBox="1"/>
          <p:nvPr/>
        </p:nvSpPr>
        <p:spPr>
          <a:xfrm>
            <a:off x="6096000" y="5194112"/>
            <a:ext cx="2819400" cy="369332"/>
          </a:xfrm>
          <a:prstGeom prst="rect">
            <a:avLst/>
          </a:prstGeom>
          <a:noFill/>
        </p:spPr>
        <p:txBody>
          <a:bodyPr wrap="square" rtlCol="0">
            <a:spAutoFit/>
          </a:bodyPr>
          <a:lstStyle/>
          <a:p>
            <a:r>
              <a:rPr lang="en-US" dirty="0"/>
              <a:t>16% relative improvement</a:t>
            </a:r>
          </a:p>
        </p:txBody>
      </p:sp>
      <p:sp>
        <p:nvSpPr>
          <p:cNvPr id="10" name="Footer Placeholder 9">
            <a:extLst>
              <a:ext uri="{FF2B5EF4-FFF2-40B4-BE49-F238E27FC236}">
                <a16:creationId xmlns:a16="http://schemas.microsoft.com/office/drawing/2014/main" id="{08337D77-4A70-5521-C718-B5926C1E091B}"/>
              </a:ext>
            </a:extLst>
          </p:cNvPr>
          <p:cNvSpPr>
            <a:spLocks noGrp="1"/>
          </p:cNvSpPr>
          <p:nvPr>
            <p:ph type="ftr" sz="quarter" idx="10"/>
          </p:nvPr>
        </p:nvSpPr>
        <p:spPr>
          <a:xfrm>
            <a:off x="1685925" y="6620002"/>
            <a:ext cx="4114800" cy="227755"/>
          </a:xfrm>
        </p:spPr>
        <p:txBody>
          <a:bodyPr/>
          <a:lstStyle/>
          <a:p>
            <a:r>
              <a:rPr lang="en-US" dirty="0"/>
              <a:t>University of Wisconsin-Madison</a:t>
            </a:r>
          </a:p>
        </p:txBody>
      </p:sp>
      <p:sp>
        <p:nvSpPr>
          <p:cNvPr id="11" name="Slide Number Placeholder 10">
            <a:extLst>
              <a:ext uri="{FF2B5EF4-FFF2-40B4-BE49-F238E27FC236}">
                <a16:creationId xmlns:a16="http://schemas.microsoft.com/office/drawing/2014/main" id="{9357F0AC-DA7B-BA73-63FE-4DC65290949F}"/>
              </a:ext>
            </a:extLst>
          </p:cNvPr>
          <p:cNvSpPr>
            <a:spLocks noGrp="1"/>
          </p:cNvSpPr>
          <p:nvPr>
            <p:ph type="sldNum" sz="quarter" idx="11"/>
          </p:nvPr>
        </p:nvSpPr>
        <p:spPr/>
        <p:txBody>
          <a:bodyPr/>
          <a:lstStyle/>
          <a:p>
            <a:fld id="{A29964C2-849E-4445-BA9D-091C4AAC22F4}" type="slidenum">
              <a:rPr lang="en-US" smtClean="0"/>
              <a:t>18</a:t>
            </a:fld>
            <a:endParaRPr lang="en-US" dirty="0"/>
          </a:p>
        </p:txBody>
      </p:sp>
    </p:spTree>
    <p:extLst>
      <p:ext uri="{BB962C8B-B14F-4D97-AF65-F5344CB8AC3E}">
        <p14:creationId xmlns:p14="http://schemas.microsoft.com/office/powerpoint/2010/main" val="14371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57A5B-1827-322C-6221-D01725917397}"/>
              </a:ext>
            </a:extLst>
          </p:cNvPr>
          <p:cNvSpPr>
            <a:spLocks noGrp="1"/>
          </p:cNvSpPr>
          <p:nvPr>
            <p:ph type="title"/>
          </p:nvPr>
        </p:nvSpPr>
        <p:spPr/>
        <p:txBody>
          <a:bodyPr/>
          <a:lstStyle/>
          <a:p>
            <a:r>
              <a:rPr lang="en-US" dirty="0"/>
              <a:t>Readout Crosstalk Mitigation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63584113-9C12-7DC9-1E3E-3AE6E4085633}"/>
                  </a:ext>
                </a:extLst>
              </p:cNvPr>
              <p:cNvGraphicFramePr>
                <a:graphicFrameLocks noGrp="1"/>
              </p:cNvGraphicFramePr>
              <p:nvPr>
                <p:extLst>
                  <p:ext uri="{D42A27DB-BD31-4B8C-83A1-F6EECF244321}">
                    <p14:modId xmlns:p14="http://schemas.microsoft.com/office/powerpoint/2010/main" val="1747687541"/>
                  </p:ext>
                </p:extLst>
              </p:nvPr>
            </p:nvGraphicFramePr>
            <p:xfrm>
              <a:off x="2032000" y="296372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445028096"/>
                        </a:ext>
                      </a:extLst>
                    </a:gridCol>
                    <a:gridCol w="1625600">
                      <a:extLst>
                        <a:ext uri="{9D8B030D-6E8A-4147-A177-3AD203B41FA5}">
                          <a16:colId xmlns:a16="http://schemas.microsoft.com/office/drawing/2014/main" val="3071870647"/>
                        </a:ext>
                      </a:extLst>
                    </a:gridCol>
                    <a:gridCol w="1625600">
                      <a:extLst>
                        <a:ext uri="{9D8B030D-6E8A-4147-A177-3AD203B41FA5}">
                          <a16:colId xmlns:a16="http://schemas.microsoft.com/office/drawing/2014/main" val="2060951314"/>
                        </a:ext>
                      </a:extLst>
                    </a:gridCol>
                    <a:gridCol w="1625600">
                      <a:extLst>
                        <a:ext uri="{9D8B030D-6E8A-4147-A177-3AD203B41FA5}">
                          <a16:colId xmlns:a16="http://schemas.microsoft.com/office/drawing/2014/main" val="913734597"/>
                        </a:ext>
                      </a:extLst>
                    </a:gridCol>
                    <a:gridCol w="1625600">
                      <a:extLst>
                        <a:ext uri="{9D8B030D-6E8A-4147-A177-3AD203B41FA5}">
                          <a16:colId xmlns:a16="http://schemas.microsoft.com/office/drawing/2014/main" val="3495465945"/>
                        </a:ext>
                      </a:extLst>
                    </a:gridCol>
                  </a:tblGrid>
                  <a:tr h="370840">
                    <a:tc>
                      <a:txBody>
                        <a:bodyPr/>
                        <a:lstStyle/>
                        <a:p>
                          <a:pPr algn="ctr" fontAlgn="b"/>
                          <a:r>
                            <a:rPr lang="en-US" sz="1800" b="1" u="none" strike="noStrike" dirty="0">
                              <a:solidFill>
                                <a:schemeClr val="bg1"/>
                              </a:solidFill>
                              <a:effectLst/>
                            </a:rPr>
                            <a:t>Design</a:t>
                          </a:r>
                          <a:endParaRPr lang="en-US" sz="1800" b="1" i="0" u="none" strike="noStrike" dirty="0">
                            <a:solidFill>
                              <a:schemeClr val="bg1"/>
                            </a:solidFill>
                            <a:effectLst/>
                            <a:latin typeface="+mn-lt"/>
                          </a:endParaRPr>
                        </a:p>
                      </a:txBody>
                      <a:tcPr marL="9525" marR="9525" marT="9525" marB="0" anchor="ctr"/>
                    </a:tc>
                    <a:tc>
                      <a:txBody>
                        <a:bodyPr/>
                        <a:lstStyle/>
                        <a:p>
                          <a:pPr algn="ctr" fontAlgn="b"/>
                          <a14:m>
                            <m:oMathPara xmlns:m="http://schemas.openxmlformats.org/officeDocument/2006/math">
                              <m:oMathParaPr>
                                <m:jc m:val="centerGroup"/>
                              </m:oMathParaPr>
                              <m:oMath xmlns:m="http://schemas.openxmlformats.org/officeDocument/2006/math">
                                <m:r>
                                  <a:rPr lang="en-US" sz="1800" b="1" i="1" u="none" strike="noStrike" smtClean="0">
                                    <a:solidFill>
                                      <a:schemeClr val="bg1"/>
                                    </a:solidFill>
                                    <a:effectLst/>
                                    <a:latin typeface="Cambria Math" panose="02040503050406030204" pitchFamily="18" charset="0"/>
                                  </a:rPr>
                                  <m:t>⟨</m:t>
                                </m:r>
                                <m:d>
                                  <m:dPr>
                                    <m:begChr m:val="|"/>
                                    <m:endChr m:val="|"/>
                                    <m:ctrlPr>
                                      <a:rPr lang="en-US" sz="1800" b="1" i="1" u="none" strike="noStrike" smtClean="0">
                                        <a:solidFill>
                                          <a:schemeClr val="bg1"/>
                                        </a:solidFill>
                                        <a:effectLst/>
                                        <a:latin typeface="Cambria Math" panose="02040503050406030204" pitchFamily="18" charset="0"/>
                                      </a:rPr>
                                    </m:ctrlPr>
                                  </m:dPr>
                                  <m:e>
                                    <m:sSubSup>
                                      <m:sSubSupPr>
                                        <m:ctrlPr>
                                          <a:rPr lang="en-US" sz="1800" b="1" i="1" u="none" strike="noStrike" smtClean="0">
                                            <a:solidFill>
                                              <a:schemeClr val="bg1"/>
                                            </a:solidFill>
                                            <a:effectLst/>
                                            <a:latin typeface="Cambria Math" panose="02040503050406030204" pitchFamily="18" charset="0"/>
                                          </a:rPr>
                                        </m:ctrlPr>
                                      </m:sSubSupPr>
                                      <m:e>
                                        <m:r>
                                          <a:rPr lang="en-US" sz="1800" b="1" i="1" u="none" strike="noStrike" smtClean="0">
                                            <a:solidFill>
                                              <a:schemeClr val="bg1"/>
                                            </a:solidFill>
                                            <a:effectLst/>
                                            <a:latin typeface="Cambria Math" panose="02040503050406030204" pitchFamily="18" charset="0"/>
                                          </a:rPr>
                                          <m:t>𝑭</m:t>
                                        </m:r>
                                      </m:e>
                                      <m:sub>
                                        <m:r>
                                          <a:rPr lang="en-US" sz="1800" b="1" i="1" u="none" strike="noStrike" smtClean="0">
                                            <a:solidFill>
                                              <a:schemeClr val="bg1"/>
                                            </a:solidFill>
                                            <a:effectLst/>
                                            <a:latin typeface="Cambria Math" panose="02040503050406030204" pitchFamily="18" charset="0"/>
                                          </a:rPr>
                                          <m:t>𝒋</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𝒊</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𝟏</m:t>
                                        </m:r>
                                      </m:sub>
                                      <m:sup>
                                        <m:r>
                                          <a:rPr lang="en-US" sz="1800" b="1" i="1" u="none" strike="noStrike" smtClean="0">
                                            <a:solidFill>
                                              <a:schemeClr val="bg1"/>
                                            </a:solidFill>
                                            <a:effectLst/>
                                            <a:latin typeface="Cambria Math" panose="02040503050406030204" pitchFamily="18" charset="0"/>
                                          </a:rPr>
                                          <m:t>𝑪𝑭</m:t>
                                        </m:r>
                                      </m:sup>
                                    </m:sSubSup>
                                  </m:e>
                                </m:d>
                                <m:r>
                                  <a:rPr lang="en-US" sz="1800" b="1" i="1" u="none" strike="noStrike" smtClean="0">
                                    <a:solidFill>
                                      <a:schemeClr val="bg1"/>
                                    </a:solidFill>
                                    <a:effectLst/>
                                    <a:latin typeface="Cambria Math" panose="02040503050406030204" pitchFamily="18" charset="0"/>
                                  </a:rPr>
                                  <m:t>⟩</m:t>
                                </m:r>
                              </m:oMath>
                            </m:oMathPara>
                          </a14:m>
                          <a:endParaRPr lang="en-US" sz="1800" b="1" i="0" u="none" strike="noStrike" dirty="0">
                            <a:solidFill>
                              <a:schemeClr val="bg1"/>
                            </a:solidFill>
                            <a:effectLst/>
                            <a:latin typeface="+mn-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u="none" strike="noStrike" smtClean="0">
                                    <a:solidFill>
                                      <a:schemeClr val="bg1"/>
                                    </a:solidFill>
                                    <a:effectLst/>
                                    <a:latin typeface="Cambria Math" panose="02040503050406030204" pitchFamily="18" charset="0"/>
                                  </a:rPr>
                                  <m:t>⟨</m:t>
                                </m:r>
                                <m:d>
                                  <m:dPr>
                                    <m:begChr m:val="|"/>
                                    <m:endChr m:val="|"/>
                                    <m:ctrlPr>
                                      <a:rPr lang="en-US" sz="1800" b="1" i="1" u="none" strike="noStrike" smtClean="0">
                                        <a:solidFill>
                                          <a:schemeClr val="bg1"/>
                                        </a:solidFill>
                                        <a:effectLst/>
                                        <a:latin typeface="Cambria Math" panose="02040503050406030204" pitchFamily="18" charset="0"/>
                                      </a:rPr>
                                    </m:ctrlPr>
                                  </m:dPr>
                                  <m:e>
                                    <m:sSubSup>
                                      <m:sSubSupPr>
                                        <m:ctrlPr>
                                          <a:rPr lang="en-US" sz="1800" b="1" i="1" u="none" strike="noStrike" smtClean="0">
                                            <a:solidFill>
                                              <a:schemeClr val="bg1"/>
                                            </a:solidFill>
                                            <a:effectLst/>
                                            <a:latin typeface="Cambria Math" panose="02040503050406030204" pitchFamily="18" charset="0"/>
                                          </a:rPr>
                                        </m:ctrlPr>
                                      </m:sSubSupPr>
                                      <m:e>
                                        <m:r>
                                          <a:rPr lang="en-US" sz="1800" b="1" i="1" u="none" strike="noStrike" smtClean="0">
                                            <a:solidFill>
                                              <a:schemeClr val="bg1"/>
                                            </a:solidFill>
                                            <a:effectLst/>
                                            <a:latin typeface="Cambria Math" panose="02040503050406030204" pitchFamily="18" charset="0"/>
                                          </a:rPr>
                                          <m:t>𝑭</m:t>
                                        </m:r>
                                      </m:e>
                                      <m:sub>
                                        <m:r>
                                          <a:rPr lang="en-US" sz="1800" b="1" i="1" u="none" strike="noStrike" smtClean="0">
                                            <a:solidFill>
                                              <a:schemeClr val="bg1"/>
                                            </a:solidFill>
                                            <a:effectLst/>
                                            <a:latin typeface="Cambria Math" panose="02040503050406030204" pitchFamily="18" charset="0"/>
                                          </a:rPr>
                                          <m:t>𝒋</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𝒊</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𝟐</m:t>
                                        </m:r>
                                      </m:sub>
                                      <m:sup>
                                        <m:r>
                                          <a:rPr lang="en-US" sz="1800" b="1" i="1" u="none" strike="noStrike" smtClean="0">
                                            <a:solidFill>
                                              <a:schemeClr val="bg1"/>
                                            </a:solidFill>
                                            <a:effectLst/>
                                            <a:latin typeface="Cambria Math" panose="02040503050406030204" pitchFamily="18" charset="0"/>
                                          </a:rPr>
                                          <m:t>𝑪𝑭</m:t>
                                        </m:r>
                                      </m:sup>
                                    </m:sSubSup>
                                  </m:e>
                                </m:d>
                                <m:r>
                                  <a:rPr lang="en-US" sz="1800" b="1" i="1" u="none" strike="noStrike" smtClean="0">
                                    <a:solidFill>
                                      <a:schemeClr val="bg1"/>
                                    </a:solidFill>
                                    <a:effectLst/>
                                    <a:latin typeface="Cambria Math" panose="02040503050406030204" pitchFamily="18" charset="0"/>
                                  </a:rPr>
                                  <m:t>⟩</m:t>
                                </m:r>
                              </m:oMath>
                            </m:oMathPara>
                          </a14:m>
                          <a:endParaRPr lang="en-US" sz="1800" b="1" i="0" u="none" strike="noStrike" dirty="0">
                            <a:solidFill>
                              <a:schemeClr val="bg1"/>
                            </a:solidFill>
                            <a:effectLst/>
                            <a:latin typeface="+mn-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u="none" strike="noStrike" smtClean="0">
                                    <a:solidFill>
                                      <a:schemeClr val="bg1"/>
                                    </a:solidFill>
                                    <a:effectLst/>
                                    <a:latin typeface="Cambria Math" panose="02040503050406030204" pitchFamily="18" charset="0"/>
                                  </a:rPr>
                                  <m:t>⟨</m:t>
                                </m:r>
                                <m:d>
                                  <m:dPr>
                                    <m:begChr m:val="|"/>
                                    <m:endChr m:val="|"/>
                                    <m:ctrlPr>
                                      <a:rPr lang="en-US" sz="1800" b="1" i="1" u="none" strike="noStrike" smtClean="0">
                                        <a:solidFill>
                                          <a:schemeClr val="bg1"/>
                                        </a:solidFill>
                                        <a:effectLst/>
                                        <a:latin typeface="Cambria Math" panose="02040503050406030204" pitchFamily="18" charset="0"/>
                                      </a:rPr>
                                    </m:ctrlPr>
                                  </m:dPr>
                                  <m:e>
                                    <m:sSubSup>
                                      <m:sSubSupPr>
                                        <m:ctrlPr>
                                          <a:rPr lang="en-US" sz="1800" b="1" i="1" u="none" strike="noStrike" smtClean="0">
                                            <a:solidFill>
                                              <a:schemeClr val="bg1"/>
                                            </a:solidFill>
                                            <a:effectLst/>
                                            <a:latin typeface="Cambria Math" panose="02040503050406030204" pitchFamily="18" charset="0"/>
                                          </a:rPr>
                                        </m:ctrlPr>
                                      </m:sSubSupPr>
                                      <m:e>
                                        <m:r>
                                          <a:rPr lang="en-US" sz="1800" b="1" i="1" u="none" strike="noStrike" smtClean="0">
                                            <a:solidFill>
                                              <a:schemeClr val="bg1"/>
                                            </a:solidFill>
                                            <a:effectLst/>
                                            <a:latin typeface="Cambria Math" panose="02040503050406030204" pitchFamily="18" charset="0"/>
                                          </a:rPr>
                                          <m:t>𝑭</m:t>
                                        </m:r>
                                      </m:e>
                                      <m:sub>
                                        <m:r>
                                          <a:rPr lang="en-US" sz="1800" b="1" i="1" u="none" strike="noStrike" smtClean="0">
                                            <a:solidFill>
                                              <a:schemeClr val="bg1"/>
                                            </a:solidFill>
                                            <a:effectLst/>
                                            <a:latin typeface="Cambria Math" panose="02040503050406030204" pitchFamily="18" charset="0"/>
                                          </a:rPr>
                                          <m:t>𝒋</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𝒊</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𝟑</m:t>
                                        </m:r>
                                      </m:sub>
                                      <m:sup>
                                        <m:r>
                                          <a:rPr lang="en-US" sz="1800" b="1" i="1" u="none" strike="noStrike" smtClean="0">
                                            <a:solidFill>
                                              <a:schemeClr val="bg1"/>
                                            </a:solidFill>
                                            <a:effectLst/>
                                            <a:latin typeface="Cambria Math" panose="02040503050406030204" pitchFamily="18" charset="0"/>
                                          </a:rPr>
                                          <m:t>𝑪𝑭</m:t>
                                        </m:r>
                                      </m:sup>
                                    </m:sSubSup>
                                  </m:e>
                                </m:d>
                                <m:r>
                                  <a:rPr lang="en-US" sz="1800" b="1" i="1" u="none" strike="noStrike" smtClean="0">
                                    <a:solidFill>
                                      <a:schemeClr val="bg1"/>
                                    </a:solidFill>
                                    <a:effectLst/>
                                    <a:latin typeface="Cambria Math" panose="02040503050406030204" pitchFamily="18" charset="0"/>
                                  </a:rPr>
                                  <m:t>⟩</m:t>
                                </m:r>
                              </m:oMath>
                            </m:oMathPara>
                          </a14:m>
                          <a:endParaRPr lang="en-US" sz="1800" b="1" i="0" u="none" strike="noStrike" dirty="0">
                            <a:solidFill>
                              <a:schemeClr val="bg1"/>
                            </a:solidFill>
                            <a:effectLst/>
                            <a:latin typeface="+mn-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u="none" strike="noStrike" smtClean="0">
                                    <a:solidFill>
                                      <a:schemeClr val="bg1"/>
                                    </a:solidFill>
                                    <a:effectLst/>
                                    <a:latin typeface="Cambria Math" panose="02040503050406030204" pitchFamily="18" charset="0"/>
                                  </a:rPr>
                                  <m:t>⟨</m:t>
                                </m:r>
                                <m:d>
                                  <m:dPr>
                                    <m:begChr m:val="|"/>
                                    <m:endChr m:val="|"/>
                                    <m:ctrlPr>
                                      <a:rPr lang="en-US" sz="1800" b="1" i="1" u="none" strike="noStrike" smtClean="0">
                                        <a:solidFill>
                                          <a:schemeClr val="bg1"/>
                                        </a:solidFill>
                                        <a:effectLst/>
                                        <a:latin typeface="Cambria Math" panose="02040503050406030204" pitchFamily="18" charset="0"/>
                                      </a:rPr>
                                    </m:ctrlPr>
                                  </m:dPr>
                                  <m:e>
                                    <m:sSubSup>
                                      <m:sSubSupPr>
                                        <m:ctrlPr>
                                          <a:rPr lang="en-US" sz="1800" b="1" i="1" u="none" strike="noStrike" smtClean="0">
                                            <a:solidFill>
                                              <a:schemeClr val="bg1"/>
                                            </a:solidFill>
                                            <a:effectLst/>
                                            <a:latin typeface="Cambria Math" panose="02040503050406030204" pitchFamily="18" charset="0"/>
                                          </a:rPr>
                                        </m:ctrlPr>
                                      </m:sSubSupPr>
                                      <m:e>
                                        <m:r>
                                          <a:rPr lang="en-US" sz="1800" b="1" i="1" u="none" strike="noStrike" smtClean="0">
                                            <a:solidFill>
                                              <a:schemeClr val="bg1"/>
                                            </a:solidFill>
                                            <a:effectLst/>
                                            <a:latin typeface="Cambria Math" panose="02040503050406030204" pitchFamily="18" charset="0"/>
                                          </a:rPr>
                                          <m:t>𝑭</m:t>
                                        </m:r>
                                      </m:e>
                                      <m:sub>
                                        <m:r>
                                          <a:rPr lang="en-US" sz="1800" b="1" i="1" u="none" strike="noStrike" smtClean="0">
                                            <a:solidFill>
                                              <a:schemeClr val="bg1"/>
                                            </a:solidFill>
                                            <a:effectLst/>
                                            <a:latin typeface="Cambria Math" panose="02040503050406030204" pitchFamily="18" charset="0"/>
                                          </a:rPr>
                                          <m:t>𝒋</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𝒊</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𝟒</m:t>
                                        </m:r>
                                      </m:sub>
                                      <m:sup>
                                        <m:r>
                                          <a:rPr lang="en-US" sz="1800" b="1" i="1" u="none" strike="noStrike" smtClean="0">
                                            <a:solidFill>
                                              <a:schemeClr val="bg1"/>
                                            </a:solidFill>
                                            <a:effectLst/>
                                            <a:latin typeface="Cambria Math" panose="02040503050406030204" pitchFamily="18" charset="0"/>
                                          </a:rPr>
                                          <m:t>𝑪𝑭</m:t>
                                        </m:r>
                                      </m:sup>
                                    </m:sSubSup>
                                  </m:e>
                                </m:d>
                                <m:r>
                                  <a:rPr lang="en-US" sz="1800" b="1" i="1" u="none" strike="noStrike" smtClean="0">
                                    <a:solidFill>
                                      <a:schemeClr val="bg1"/>
                                    </a:solidFill>
                                    <a:effectLst/>
                                    <a:latin typeface="Cambria Math" panose="02040503050406030204" pitchFamily="18" charset="0"/>
                                  </a:rPr>
                                  <m:t>⟩</m:t>
                                </m:r>
                              </m:oMath>
                            </m:oMathPara>
                          </a14:m>
                          <a:endParaRPr lang="en-US" sz="1800" b="1" i="0" u="none" strike="noStrike" dirty="0">
                            <a:solidFill>
                              <a:schemeClr val="bg1"/>
                            </a:solidFill>
                            <a:effectLst/>
                            <a:latin typeface="+mn-lt"/>
                          </a:endParaRPr>
                        </a:p>
                      </a:txBody>
                      <a:tcPr marL="9525" marR="9525" marT="9525" marB="0" anchor="ctr"/>
                    </a:tc>
                    <a:extLst>
                      <a:ext uri="{0D108BD9-81ED-4DB2-BD59-A6C34878D82A}">
                        <a16:rowId xmlns:a16="http://schemas.microsoft.com/office/drawing/2014/main" val="1143144727"/>
                      </a:ext>
                    </a:extLst>
                  </a:tr>
                  <a:tr h="370840">
                    <a:tc>
                      <a:txBody>
                        <a:bodyPr/>
                        <a:lstStyle/>
                        <a:p>
                          <a:pPr algn="ctr" fontAlgn="b"/>
                          <a:r>
                            <a:rPr lang="en-US" sz="1800" b="0" u="none" strike="noStrike" dirty="0">
                              <a:solidFill>
                                <a:srgbClr val="000000"/>
                              </a:solidFill>
                              <a:effectLst/>
                            </a:rPr>
                            <a:t>Baseline</a:t>
                          </a:r>
                          <a:r>
                            <a:rPr lang="en-US" sz="1800" b="0" u="none" strike="noStrike" baseline="30000" dirty="0">
                              <a:solidFill>
                                <a:srgbClr val="000000"/>
                              </a:solidFill>
                              <a:effectLst/>
                            </a:rPr>
                            <a:t>1</a:t>
                          </a:r>
                          <a:endParaRPr lang="en-US" sz="1800" b="0" i="0" u="none" strike="noStrike" dirty="0">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0.005</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0.0003</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712754542"/>
                      </a:ext>
                    </a:extLst>
                  </a:tr>
                  <a:tr h="370840">
                    <a:tc>
                      <a:txBody>
                        <a:bodyPr/>
                        <a:lstStyle/>
                        <a:p>
                          <a:pPr algn="ctr" fontAlgn="b"/>
                          <a:r>
                            <a:rPr lang="en-US" sz="1800" b="1" i="0" u="none" strike="noStrike" dirty="0">
                              <a:solidFill>
                                <a:srgbClr val="000000"/>
                              </a:solidFill>
                              <a:effectLst/>
                              <a:latin typeface="+mn-lt"/>
                            </a:rPr>
                            <a:t>HERQULES</a:t>
                          </a:r>
                        </a:p>
                      </a:txBody>
                      <a:tcPr marL="9525" marR="9525" marT="9525" marB="0" anchor="ctr"/>
                    </a:tc>
                    <a:tc>
                      <a:txBody>
                        <a:bodyPr/>
                        <a:lstStyle/>
                        <a:p>
                          <a:pPr algn="ctr" fontAlgn="b"/>
                          <a:r>
                            <a:rPr lang="en-US" sz="1800" b="1" u="none" strike="noStrike" dirty="0">
                              <a:solidFill>
                                <a:srgbClr val="000000"/>
                              </a:solidFill>
                              <a:effectLst/>
                            </a:rPr>
                            <a:t>0.0031</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0.0062</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0.0008</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0.0005</a:t>
                          </a:r>
                          <a:endParaRPr lang="en-US" sz="1800" b="1"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694199438"/>
                      </a:ext>
                    </a:extLst>
                  </a:tr>
                </a:tbl>
              </a:graphicData>
            </a:graphic>
          </p:graphicFrame>
        </mc:Choice>
        <mc:Fallback xmlns="">
          <p:graphicFrame>
            <p:nvGraphicFramePr>
              <p:cNvPr id="5" name="Table 4">
                <a:extLst>
                  <a:ext uri="{FF2B5EF4-FFF2-40B4-BE49-F238E27FC236}">
                    <a16:creationId xmlns:a16="http://schemas.microsoft.com/office/drawing/2014/main" id="{63584113-9C12-7DC9-1E3E-3AE6E4085633}"/>
                  </a:ext>
                </a:extLst>
              </p:cNvPr>
              <p:cNvGraphicFramePr>
                <a:graphicFrameLocks noGrp="1"/>
              </p:cNvGraphicFramePr>
              <p:nvPr>
                <p:extLst>
                  <p:ext uri="{D42A27DB-BD31-4B8C-83A1-F6EECF244321}">
                    <p14:modId xmlns:p14="http://schemas.microsoft.com/office/powerpoint/2010/main" val="1747687541"/>
                  </p:ext>
                </p:extLst>
              </p:nvPr>
            </p:nvGraphicFramePr>
            <p:xfrm>
              <a:off x="2032000" y="296372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445028096"/>
                        </a:ext>
                      </a:extLst>
                    </a:gridCol>
                    <a:gridCol w="1625600">
                      <a:extLst>
                        <a:ext uri="{9D8B030D-6E8A-4147-A177-3AD203B41FA5}">
                          <a16:colId xmlns:a16="http://schemas.microsoft.com/office/drawing/2014/main" val="3071870647"/>
                        </a:ext>
                      </a:extLst>
                    </a:gridCol>
                    <a:gridCol w="1625600">
                      <a:extLst>
                        <a:ext uri="{9D8B030D-6E8A-4147-A177-3AD203B41FA5}">
                          <a16:colId xmlns:a16="http://schemas.microsoft.com/office/drawing/2014/main" val="2060951314"/>
                        </a:ext>
                      </a:extLst>
                    </a:gridCol>
                    <a:gridCol w="1625600">
                      <a:extLst>
                        <a:ext uri="{9D8B030D-6E8A-4147-A177-3AD203B41FA5}">
                          <a16:colId xmlns:a16="http://schemas.microsoft.com/office/drawing/2014/main" val="913734597"/>
                        </a:ext>
                      </a:extLst>
                    </a:gridCol>
                    <a:gridCol w="1625600">
                      <a:extLst>
                        <a:ext uri="{9D8B030D-6E8A-4147-A177-3AD203B41FA5}">
                          <a16:colId xmlns:a16="http://schemas.microsoft.com/office/drawing/2014/main" val="3495465945"/>
                        </a:ext>
                      </a:extLst>
                    </a:gridCol>
                  </a:tblGrid>
                  <a:tr h="370840">
                    <a:tc>
                      <a:txBody>
                        <a:bodyPr/>
                        <a:lstStyle/>
                        <a:p>
                          <a:pPr algn="ctr" fontAlgn="b"/>
                          <a:r>
                            <a:rPr lang="en-US" sz="1800" b="1" u="none" strike="noStrike" dirty="0">
                              <a:solidFill>
                                <a:schemeClr val="bg1"/>
                              </a:solidFill>
                              <a:effectLst/>
                            </a:rPr>
                            <a:t>Design</a:t>
                          </a:r>
                          <a:endParaRPr lang="en-US" sz="1800" b="1" i="0" u="none" strike="noStrike" dirty="0">
                            <a:solidFill>
                              <a:schemeClr val="bg1"/>
                            </a:solidFill>
                            <a:effectLst/>
                            <a:latin typeface="+mn-lt"/>
                          </a:endParaRPr>
                        </a:p>
                      </a:txBody>
                      <a:tcPr marL="9525" marR="9525" marT="9525" marB="0" anchor="ctr"/>
                    </a:tc>
                    <a:tc>
                      <a:txBody>
                        <a:bodyPr/>
                        <a:lstStyle/>
                        <a:p>
                          <a:endParaRPr lang="en-US"/>
                        </a:p>
                      </a:txBody>
                      <a:tcPr marL="9525" marR="9525" marT="9525" marB="0" anchor="ctr">
                        <a:blipFill>
                          <a:blip r:embed="rId2"/>
                          <a:stretch>
                            <a:fillRect l="-100375" t="-6557" r="-301124" b="-226230"/>
                          </a:stretch>
                        </a:blipFill>
                      </a:tcPr>
                    </a:tc>
                    <a:tc>
                      <a:txBody>
                        <a:bodyPr/>
                        <a:lstStyle/>
                        <a:p>
                          <a:endParaRPr lang="en-US"/>
                        </a:p>
                      </a:txBody>
                      <a:tcPr marL="9525" marR="9525" marT="9525" marB="0" anchor="ctr">
                        <a:blipFill>
                          <a:blip r:embed="rId2"/>
                          <a:stretch>
                            <a:fillRect l="-201128" t="-6557" r="-202256" b="-226230"/>
                          </a:stretch>
                        </a:blipFill>
                      </a:tcPr>
                    </a:tc>
                    <a:tc>
                      <a:txBody>
                        <a:bodyPr/>
                        <a:lstStyle/>
                        <a:p>
                          <a:endParaRPr lang="en-US"/>
                        </a:p>
                      </a:txBody>
                      <a:tcPr marL="9525" marR="9525" marT="9525" marB="0" anchor="ctr">
                        <a:blipFill>
                          <a:blip r:embed="rId2"/>
                          <a:stretch>
                            <a:fillRect l="-300000" t="-6557" r="-101498" b="-226230"/>
                          </a:stretch>
                        </a:blipFill>
                      </a:tcPr>
                    </a:tc>
                    <a:tc>
                      <a:txBody>
                        <a:bodyPr/>
                        <a:lstStyle/>
                        <a:p>
                          <a:endParaRPr lang="en-US"/>
                        </a:p>
                      </a:txBody>
                      <a:tcPr marL="9525" marR="9525" marT="9525" marB="0" anchor="ctr">
                        <a:blipFill>
                          <a:blip r:embed="rId2"/>
                          <a:stretch>
                            <a:fillRect l="-400000" t="-6557" r="-1498" b="-226230"/>
                          </a:stretch>
                        </a:blipFill>
                      </a:tcPr>
                    </a:tc>
                    <a:extLst>
                      <a:ext uri="{0D108BD9-81ED-4DB2-BD59-A6C34878D82A}">
                        <a16:rowId xmlns:a16="http://schemas.microsoft.com/office/drawing/2014/main" val="1143144727"/>
                      </a:ext>
                    </a:extLst>
                  </a:tr>
                  <a:tr h="370840">
                    <a:tc>
                      <a:txBody>
                        <a:bodyPr/>
                        <a:lstStyle/>
                        <a:p>
                          <a:pPr algn="ctr" fontAlgn="b"/>
                          <a:r>
                            <a:rPr lang="en-US" sz="1800" b="0" u="none" strike="noStrike" dirty="0">
                              <a:solidFill>
                                <a:srgbClr val="000000"/>
                              </a:solidFill>
                              <a:effectLst/>
                            </a:rPr>
                            <a:t>Baseline</a:t>
                          </a:r>
                          <a:r>
                            <a:rPr lang="en-US" sz="1800" b="0" u="none" strike="noStrike" baseline="30000" dirty="0">
                              <a:solidFill>
                                <a:srgbClr val="000000"/>
                              </a:solidFill>
                              <a:effectLst/>
                            </a:rPr>
                            <a:t>1</a:t>
                          </a:r>
                          <a:endParaRPr lang="en-US" sz="1800" b="0" i="0" u="none" strike="noStrike" dirty="0">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0.005</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0.0003</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712754542"/>
                      </a:ext>
                    </a:extLst>
                  </a:tr>
                  <a:tr h="370840">
                    <a:tc>
                      <a:txBody>
                        <a:bodyPr/>
                        <a:lstStyle/>
                        <a:p>
                          <a:pPr algn="ctr" fontAlgn="b"/>
                          <a:r>
                            <a:rPr lang="en-US" sz="1800" b="1" i="0" u="none" strike="noStrike" dirty="0">
                              <a:solidFill>
                                <a:srgbClr val="000000"/>
                              </a:solidFill>
                              <a:effectLst/>
                              <a:latin typeface="+mn-lt"/>
                            </a:rPr>
                            <a:t>HERQULES</a:t>
                          </a:r>
                        </a:p>
                      </a:txBody>
                      <a:tcPr marL="9525" marR="9525" marT="9525" marB="0" anchor="ctr"/>
                    </a:tc>
                    <a:tc>
                      <a:txBody>
                        <a:bodyPr/>
                        <a:lstStyle/>
                        <a:p>
                          <a:pPr algn="ctr" fontAlgn="b"/>
                          <a:r>
                            <a:rPr lang="en-US" sz="1800" b="1" u="none" strike="noStrike" dirty="0">
                              <a:solidFill>
                                <a:srgbClr val="000000"/>
                              </a:solidFill>
                              <a:effectLst/>
                            </a:rPr>
                            <a:t>0.0031</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0.0062</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0.0008</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0.0005</a:t>
                          </a:r>
                          <a:endParaRPr lang="en-US" sz="1800" b="1"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694199438"/>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2DEE086-BE65-E6B8-9AB1-200D21BCD936}"/>
                  </a:ext>
                </a:extLst>
              </p:cNvPr>
              <p:cNvSpPr txBox="1"/>
              <p:nvPr/>
            </p:nvSpPr>
            <p:spPr>
              <a:xfrm>
                <a:off x="1831508" y="2122757"/>
                <a:ext cx="8528984" cy="455574"/>
              </a:xfrm>
              <a:prstGeom prst="rect">
                <a:avLst/>
              </a:prstGeom>
              <a:noFill/>
            </p:spPr>
            <p:txBody>
              <a:bodyPr wrap="square" rtlCol="0">
                <a:spAutoFit/>
              </a:bodyPr>
              <a:lstStyle/>
              <a:p>
                <a:r>
                  <a:rPr lang="en-US" sz="2000" dirty="0"/>
                  <a:t>Cross-Fidelity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𝐹</m:t>
                        </m:r>
                      </m:e>
                      <m:sub>
                        <m:r>
                          <a:rPr lang="en-US" sz="2000" b="0" i="1" smtClean="0">
                            <a:latin typeface="Cambria Math" panose="02040503050406030204" pitchFamily="18" charset="0"/>
                          </a:rPr>
                          <m:t>𝑖</m:t>
                        </m:r>
                        <m:r>
                          <a:rPr lang="en-US" sz="2000" b="0" i="1" smtClean="0">
                            <a:latin typeface="Cambria Math" panose="02040503050406030204" pitchFamily="18" charset="0"/>
                          </a:rPr>
                          <m:t>, </m:t>
                        </m:r>
                        <m:r>
                          <a:rPr lang="en-US" sz="2000" b="0" i="1" smtClean="0">
                            <a:latin typeface="Cambria Math" panose="02040503050406030204" pitchFamily="18" charset="0"/>
                          </a:rPr>
                          <m:t>𝑗</m:t>
                        </m:r>
                      </m:sub>
                      <m:sup>
                        <m:r>
                          <a:rPr lang="en-US" sz="2000" b="0" i="1" smtClean="0">
                            <a:latin typeface="Cambria Math" panose="02040503050406030204" pitchFamily="18" charset="0"/>
                          </a:rPr>
                          <m:t>𝐶𝐹</m:t>
                        </m:r>
                      </m:sup>
                    </m:sSubSup>
                    <m:r>
                      <a:rPr lang="en-US" sz="2000" i="1">
                        <a:latin typeface="Cambria Math" panose="02040503050406030204" pitchFamily="18" charset="0"/>
                      </a:rPr>
                      <m:t>= 1 − [</m:t>
                    </m:r>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0</m:t>
                        </m:r>
                      </m:e>
                      <m:sub>
                        <m:r>
                          <a:rPr lang="en-US" sz="2000" i="1">
                            <a:latin typeface="Cambria Math" panose="02040503050406030204" pitchFamily="18" charset="0"/>
                          </a:rPr>
                          <m:t>𝑗</m:t>
                        </m:r>
                      </m:sub>
                    </m:sSub>
                    <m:r>
                      <a:rPr lang="en-US" sz="2000" i="1">
                        <a:latin typeface="Cambria Math" panose="02040503050406030204" pitchFamily="18" charset="0"/>
                      </a:rPr>
                      <m:t>) + </m:t>
                    </m:r>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1</m:t>
                        </m:r>
                      </m:e>
                      <m:sub>
                        <m:r>
                          <a:rPr lang="en-US" sz="2000" i="1">
                            <a:latin typeface="Cambria Math" panose="02040503050406030204" pitchFamily="18" charset="0"/>
                          </a:rPr>
                          <m:t>𝑗</m:t>
                        </m:r>
                      </m:sub>
                    </m:sSub>
                    <m:r>
                      <a:rPr lang="en-US" sz="2000" i="1">
                        <a:latin typeface="Cambria Math" panose="02040503050406030204" pitchFamily="18" charset="0"/>
                      </a:rPr>
                      <m:t>)], (</m:t>
                    </m:r>
                    <m:r>
                      <a:rPr lang="en-US" sz="2000" i="1">
                        <a:latin typeface="Cambria Math" panose="02040503050406030204" pitchFamily="18" charset="0"/>
                      </a:rPr>
                      <m:t>𝑖</m:t>
                    </m:r>
                    <m:r>
                      <a:rPr lang="en-US" sz="200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oMath>
                </a14:m>
                <a:r>
                  <a:rPr lang="en-US" sz="2000" dirty="0"/>
                  <a:t> </a:t>
                </a:r>
                <a:r>
                  <a:rPr lang="en-US" sz="2000" dirty="0">
                    <a:sym typeface="Wingdings" panose="05000000000000000000" pitchFamily="2" charset="2"/>
                  </a:rPr>
                  <a:t> Lower is better</a:t>
                </a:r>
                <a:endParaRPr lang="en-US" sz="2000" dirty="0"/>
              </a:p>
            </p:txBody>
          </p:sp>
        </mc:Choice>
        <mc:Fallback xmlns="">
          <p:sp>
            <p:nvSpPr>
              <p:cNvPr id="6" name="TextBox 5">
                <a:extLst>
                  <a:ext uri="{FF2B5EF4-FFF2-40B4-BE49-F238E27FC236}">
                    <a16:creationId xmlns:a16="http://schemas.microsoft.com/office/drawing/2014/main" id="{C2DEE086-BE65-E6B8-9AB1-200D21BCD936}"/>
                  </a:ext>
                </a:extLst>
              </p:cNvPr>
              <p:cNvSpPr txBox="1">
                <a:spLocks noRot="1" noChangeAspect="1" noMove="1" noResize="1" noEditPoints="1" noAdjustHandles="1" noChangeArrowheads="1" noChangeShapeType="1" noTextEdit="1"/>
              </p:cNvSpPr>
              <p:nvPr/>
            </p:nvSpPr>
            <p:spPr>
              <a:xfrm>
                <a:off x="1831508" y="2122757"/>
                <a:ext cx="8528984" cy="455574"/>
              </a:xfrm>
              <a:prstGeom prst="rect">
                <a:avLst/>
              </a:prstGeom>
              <a:blipFill>
                <a:blip r:embed="rId3"/>
                <a:stretch>
                  <a:fillRect l="-714" t="-2667" r="-71" b="-17333"/>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FBF3F61F-5122-809E-7021-088B1D825A80}"/>
              </a:ext>
            </a:extLst>
          </p:cNvPr>
          <p:cNvSpPr>
            <a:spLocks noGrp="1"/>
          </p:cNvSpPr>
          <p:nvPr>
            <p:ph type="sldNum" sz="quarter" idx="11"/>
          </p:nvPr>
        </p:nvSpPr>
        <p:spPr/>
        <p:txBody>
          <a:bodyPr/>
          <a:lstStyle/>
          <a:p>
            <a:fld id="{A29964C2-849E-4445-BA9D-091C4AAC22F4}" type="slidenum">
              <a:rPr lang="en-US" smtClean="0"/>
              <a:t>19</a:t>
            </a:fld>
            <a:endParaRPr lang="en-US" dirty="0"/>
          </a:p>
        </p:txBody>
      </p:sp>
      <p:sp>
        <p:nvSpPr>
          <p:cNvPr id="2" name="TextBox 1">
            <a:extLst>
              <a:ext uri="{FF2B5EF4-FFF2-40B4-BE49-F238E27FC236}">
                <a16:creationId xmlns:a16="http://schemas.microsoft.com/office/drawing/2014/main" id="{80605A6D-831B-3B60-AC6C-BC1E25F26A12}"/>
              </a:ext>
            </a:extLst>
          </p:cNvPr>
          <p:cNvSpPr txBox="1"/>
          <p:nvPr/>
        </p:nvSpPr>
        <p:spPr>
          <a:xfrm>
            <a:off x="6287978" y="6396335"/>
            <a:ext cx="5460138" cy="461665"/>
          </a:xfrm>
          <a:prstGeom prst="rect">
            <a:avLst/>
          </a:prstGeom>
          <a:noFill/>
        </p:spPr>
        <p:txBody>
          <a:bodyPr wrap="square">
            <a:spAutoFit/>
          </a:bodyPr>
          <a:lstStyle/>
          <a:p>
            <a:r>
              <a:rPr lang="en-US" sz="1200" b="0" i="0" baseline="30000" dirty="0">
                <a:solidFill>
                  <a:srgbClr val="222222"/>
                </a:solidFill>
                <a:effectLst/>
                <a:latin typeface="Arial" panose="020B0604020202020204" pitchFamily="34" charset="0"/>
              </a:rPr>
              <a:t>1</a:t>
            </a:r>
            <a:r>
              <a:rPr lang="en-US" sz="1200" b="0" i="0" dirty="0">
                <a:solidFill>
                  <a:srgbClr val="222222"/>
                </a:solidFill>
                <a:effectLst/>
                <a:latin typeface="Arial" panose="020B0604020202020204" pitchFamily="34" charset="0"/>
              </a:rPr>
              <a:t>Lienhard, Benjamin, et al. "Deep-neural-network discrimination of multiplexed superconducting-qubit states." </a:t>
            </a:r>
            <a:r>
              <a:rPr lang="en-US" sz="1200" b="0" i="1" dirty="0">
                <a:solidFill>
                  <a:srgbClr val="222222"/>
                </a:solidFill>
                <a:effectLst/>
                <a:latin typeface="Arial" panose="020B0604020202020204" pitchFamily="34" charset="0"/>
              </a:rPr>
              <a:t>Physical Review Applied</a:t>
            </a:r>
            <a:r>
              <a:rPr lang="en-US" sz="1200" b="0" i="0" dirty="0">
                <a:solidFill>
                  <a:srgbClr val="222222"/>
                </a:solidFill>
                <a:effectLst/>
                <a:latin typeface="Arial" panose="020B0604020202020204" pitchFamily="34" charset="0"/>
              </a:rPr>
              <a:t> 17.1 (2022): 014024.</a:t>
            </a:r>
            <a:endParaRPr lang="en-US" sz="1200" dirty="0"/>
          </a:p>
        </p:txBody>
      </p:sp>
      <p:sp>
        <p:nvSpPr>
          <p:cNvPr id="3" name="Footer Placeholder 9">
            <a:extLst>
              <a:ext uri="{FF2B5EF4-FFF2-40B4-BE49-F238E27FC236}">
                <a16:creationId xmlns:a16="http://schemas.microsoft.com/office/drawing/2014/main" id="{4B2F107A-880F-CA63-89D6-C5AA83EB5B59}"/>
              </a:ext>
            </a:extLst>
          </p:cNvPr>
          <p:cNvSpPr>
            <a:spLocks noGrp="1"/>
          </p:cNvSpPr>
          <p:nvPr>
            <p:ph type="ftr" sz="quarter" idx="10"/>
          </p:nvPr>
        </p:nvSpPr>
        <p:spPr>
          <a:xfrm>
            <a:off x="1685925" y="6620002"/>
            <a:ext cx="4114800" cy="227755"/>
          </a:xfrm>
        </p:spPr>
        <p:txBody>
          <a:bodyPr/>
          <a:lstStyle/>
          <a:p>
            <a:r>
              <a:rPr lang="en-US" dirty="0"/>
              <a:t>University of Wisconsin-Madison</a:t>
            </a:r>
          </a:p>
        </p:txBody>
      </p:sp>
    </p:spTree>
    <p:extLst>
      <p:ext uri="{BB962C8B-B14F-4D97-AF65-F5344CB8AC3E}">
        <p14:creationId xmlns:p14="http://schemas.microsoft.com/office/powerpoint/2010/main" val="80717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01A5C08F-7D18-1593-7482-DC7E4E2D4FCE}"/>
              </a:ext>
            </a:extLst>
          </p:cNvPr>
          <p:cNvSpPr>
            <a:spLocks noGrp="1"/>
          </p:cNvSpPr>
          <p:nvPr>
            <p:ph type="title"/>
          </p:nvPr>
        </p:nvSpPr>
        <p:spPr/>
        <p:txBody>
          <a:bodyPr/>
          <a:lstStyle/>
          <a:p>
            <a:r>
              <a:rPr lang="en-US" dirty="0"/>
              <a:t>Qubit Readout</a:t>
            </a:r>
          </a:p>
        </p:txBody>
      </p:sp>
      <p:sp>
        <p:nvSpPr>
          <p:cNvPr id="7" name="Rectangle: Rounded Corners 6">
            <a:extLst>
              <a:ext uri="{FF2B5EF4-FFF2-40B4-BE49-F238E27FC236}">
                <a16:creationId xmlns:a16="http://schemas.microsoft.com/office/drawing/2014/main" id="{4FD23FF2-3908-2306-6246-75A22F1C14CC}"/>
              </a:ext>
            </a:extLst>
          </p:cNvPr>
          <p:cNvSpPr/>
          <p:nvPr/>
        </p:nvSpPr>
        <p:spPr>
          <a:xfrm rot="16200000">
            <a:off x="8352343" y="2701655"/>
            <a:ext cx="1775981" cy="36933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Qubits</a:t>
            </a:r>
          </a:p>
        </p:txBody>
      </p:sp>
      <p:sp>
        <p:nvSpPr>
          <p:cNvPr id="8" name="TextBox 7">
            <a:extLst>
              <a:ext uri="{FF2B5EF4-FFF2-40B4-BE49-F238E27FC236}">
                <a16:creationId xmlns:a16="http://schemas.microsoft.com/office/drawing/2014/main" id="{729BF46A-9008-F1C9-8E49-A9694BE3E932}"/>
              </a:ext>
            </a:extLst>
          </p:cNvPr>
          <p:cNvSpPr txBox="1"/>
          <p:nvPr/>
        </p:nvSpPr>
        <p:spPr>
          <a:xfrm rot="16200000">
            <a:off x="7964192" y="3255149"/>
            <a:ext cx="817554" cy="369332"/>
          </a:xfrm>
          <a:prstGeom prst="rect">
            <a:avLst/>
          </a:prstGeom>
          <a:solidFill>
            <a:schemeClr val="accent6">
              <a:lumMod val="20000"/>
              <a:lumOff val="80000"/>
            </a:schemeClr>
          </a:solidFill>
          <a:ln>
            <a:solidFill>
              <a:schemeClr val="tx1"/>
            </a:solidFill>
          </a:ln>
        </p:spPr>
        <p:txBody>
          <a:bodyPr wrap="square" rtlCol="0">
            <a:spAutoFit/>
          </a:bodyPr>
          <a:lstStyle/>
          <a:p>
            <a:r>
              <a:rPr lang="en-US" dirty="0"/>
              <a:t>DACs</a:t>
            </a:r>
          </a:p>
        </p:txBody>
      </p:sp>
      <p:sp>
        <p:nvSpPr>
          <p:cNvPr id="9" name="TextBox 8">
            <a:extLst>
              <a:ext uri="{FF2B5EF4-FFF2-40B4-BE49-F238E27FC236}">
                <a16:creationId xmlns:a16="http://schemas.microsoft.com/office/drawing/2014/main" id="{27ABE035-ED7F-ABEB-0A9F-522FF8199FE6}"/>
              </a:ext>
            </a:extLst>
          </p:cNvPr>
          <p:cNvSpPr txBox="1"/>
          <p:nvPr/>
        </p:nvSpPr>
        <p:spPr>
          <a:xfrm rot="16200000">
            <a:off x="7959132" y="2261387"/>
            <a:ext cx="817554" cy="369332"/>
          </a:xfrm>
          <a:prstGeom prst="rect">
            <a:avLst/>
          </a:prstGeom>
          <a:solidFill>
            <a:schemeClr val="accent5">
              <a:lumMod val="20000"/>
              <a:lumOff val="80000"/>
            </a:schemeClr>
          </a:solidFill>
          <a:ln>
            <a:solidFill>
              <a:schemeClr val="tx1"/>
            </a:solidFill>
          </a:ln>
        </p:spPr>
        <p:txBody>
          <a:bodyPr wrap="square" rtlCol="0">
            <a:spAutoFit/>
          </a:bodyPr>
          <a:lstStyle/>
          <a:p>
            <a:r>
              <a:rPr lang="en-US" dirty="0"/>
              <a:t>ADCs</a:t>
            </a:r>
          </a:p>
        </p:txBody>
      </p:sp>
      <p:cxnSp>
        <p:nvCxnSpPr>
          <p:cNvPr id="10" name="Straight Arrow Connector 9">
            <a:extLst>
              <a:ext uri="{FF2B5EF4-FFF2-40B4-BE49-F238E27FC236}">
                <a16:creationId xmlns:a16="http://schemas.microsoft.com/office/drawing/2014/main" id="{7F7397BF-688F-CFEA-E178-5C4D695BC9A6}"/>
              </a:ext>
            </a:extLst>
          </p:cNvPr>
          <p:cNvCxnSpPr>
            <a:cxnSpLocks/>
            <a:stCxn id="8" idx="2"/>
          </p:cNvCxnSpPr>
          <p:nvPr/>
        </p:nvCxnSpPr>
        <p:spPr>
          <a:xfrm>
            <a:off x="8557635" y="3439815"/>
            <a:ext cx="4980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81E6C50-0E6E-A5A9-5045-EB49F1EE0FFA}"/>
              </a:ext>
            </a:extLst>
          </p:cNvPr>
          <p:cNvCxnSpPr>
            <a:cxnSpLocks/>
            <a:endCxn id="9" idx="2"/>
          </p:cNvCxnSpPr>
          <p:nvPr/>
        </p:nvCxnSpPr>
        <p:spPr>
          <a:xfrm flipH="1">
            <a:off x="8552575" y="2446053"/>
            <a:ext cx="4980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C0F1322-0ED0-E9FD-5BBB-3B1517694B81}"/>
              </a:ext>
            </a:extLst>
          </p:cNvPr>
          <p:cNvCxnSpPr>
            <a:cxnSpLocks/>
            <a:endCxn id="8" idx="0"/>
          </p:cNvCxnSpPr>
          <p:nvPr/>
        </p:nvCxnSpPr>
        <p:spPr>
          <a:xfrm>
            <a:off x="7886009" y="3439815"/>
            <a:ext cx="3022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3699680-BE06-125C-107E-793435FBA18C}"/>
              </a:ext>
            </a:extLst>
          </p:cNvPr>
          <p:cNvCxnSpPr>
            <a:cxnSpLocks/>
            <a:stCxn id="9" idx="0"/>
          </p:cNvCxnSpPr>
          <p:nvPr/>
        </p:nvCxnSpPr>
        <p:spPr>
          <a:xfrm flipH="1">
            <a:off x="7886009" y="2446053"/>
            <a:ext cx="2972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FEE25D5A-37CD-A7C9-1866-D45D813E2CEF}"/>
              </a:ext>
            </a:extLst>
          </p:cNvPr>
          <p:cNvSpPr/>
          <p:nvPr/>
        </p:nvSpPr>
        <p:spPr>
          <a:xfrm>
            <a:off x="5127291" y="1830702"/>
            <a:ext cx="2753658" cy="2121402"/>
          </a:xfrm>
          <a:prstGeom prst="rect">
            <a:avLst/>
          </a:prstGeom>
          <a:solidFill>
            <a:schemeClr val="tx1">
              <a:lumMod val="10000"/>
              <a:lumOff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D2A6B69-0373-BFC1-34E7-3614EA90DB35}"/>
              </a:ext>
            </a:extLst>
          </p:cNvPr>
          <p:cNvSpPr/>
          <p:nvPr/>
        </p:nvSpPr>
        <p:spPr>
          <a:xfrm>
            <a:off x="5264451" y="2133799"/>
            <a:ext cx="2415700" cy="6035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t>Qubit Readout</a:t>
            </a:r>
          </a:p>
        </p:txBody>
      </p:sp>
      <p:sp>
        <p:nvSpPr>
          <p:cNvPr id="16" name="Rectangle 15">
            <a:extLst>
              <a:ext uri="{FF2B5EF4-FFF2-40B4-BE49-F238E27FC236}">
                <a16:creationId xmlns:a16="http://schemas.microsoft.com/office/drawing/2014/main" id="{719CC6FB-43AD-07C7-55D5-FEC144D0648B}"/>
              </a:ext>
            </a:extLst>
          </p:cNvPr>
          <p:cNvSpPr/>
          <p:nvPr/>
        </p:nvSpPr>
        <p:spPr>
          <a:xfrm>
            <a:off x="5264451" y="3138062"/>
            <a:ext cx="2415700" cy="6035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Qubit Control</a:t>
            </a:r>
          </a:p>
        </p:txBody>
      </p:sp>
      <p:pic>
        <p:nvPicPr>
          <p:cNvPr id="17" name="Graphic 16" descr="Cloud Computing with solid fill">
            <a:extLst>
              <a:ext uri="{FF2B5EF4-FFF2-40B4-BE49-F238E27FC236}">
                <a16:creationId xmlns:a16="http://schemas.microsoft.com/office/drawing/2014/main" id="{D74D13B4-4A26-BCC1-68B7-3C253E987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5010" y="2297205"/>
            <a:ext cx="1178231" cy="1178231"/>
          </a:xfrm>
          <a:prstGeom prst="rect">
            <a:avLst/>
          </a:prstGeom>
        </p:spPr>
      </p:pic>
      <p:sp>
        <p:nvSpPr>
          <p:cNvPr id="18" name="Arrow: Left-Right 17">
            <a:extLst>
              <a:ext uri="{FF2B5EF4-FFF2-40B4-BE49-F238E27FC236}">
                <a16:creationId xmlns:a16="http://schemas.microsoft.com/office/drawing/2014/main" id="{79142B6D-54FA-1BC1-12AA-20F62BFDA499}"/>
              </a:ext>
            </a:extLst>
          </p:cNvPr>
          <p:cNvSpPr/>
          <p:nvPr/>
        </p:nvSpPr>
        <p:spPr>
          <a:xfrm>
            <a:off x="3647921" y="2815143"/>
            <a:ext cx="1243954" cy="2832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2B4509B-037E-FAC7-185F-564545130782}"/>
              </a:ext>
            </a:extLst>
          </p:cNvPr>
          <p:cNvSpPr txBox="1"/>
          <p:nvPr/>
        </p:nvSpPr>
        <p:spPr>
          <a:xfrm>
            <a:off x="5727305" y="2741596"/>
            <a:ext cx="1553630" cy="400110"/>
          </a:xfrm>
          <a:prstGeom prst="rect">
            <a:avLst/>
          </a:prstGeom>
          <a:noFill/>
        </p:spPr>
        <p:txBody>
          <a:bodyPr wrap="none" rtlCol="0">
            <a:spAutoFit/>
          </a:bodyPr>
          <a:lstStyle/>
          <a:p>
            <a:r>
              <a:rPr lang="en-US" sz="2000" dirty="0"/>
              <a:t>FPGA/ASIC</a:t>
            </a:r>
          </a:p>
        </p:txBody>
      </p:sp>
      <p:sp>
        <p:nvSpPr>
          <p:cNvPr id="20" name="TextBox 19">
            <a:extLst>
              <a:ext uri="{FF2B5EF4-FFF2-40B4-BE49-F238E27FC236}">
                <a16:creationId xmlns:a16="http://schemas.microsoft.com/office/drawing/2014/main" id="{A2BCE23B-3EE3-D24B-1397-35A6A8F37987}"/>
              </a:ext>
            </a:extLst>
          </p:cNvPr>
          <p:cNvSpPr txBox="1"/>
          <p:nvPr/>
        </p:nvSpPr>
        <p:spPr>
          <a:xfrm>
            <a:off x="1385012" y="4348570"/>
            <a:ext cx="4525818" cy="830997"/>
          </a:xfrm>
          <a:prstGeom prst="rect">
            <a:avLst/>
          </a:prstGeom>
          <a:noFill/>
        </p:spPr>
        <p:txBody>
          <a:bodyPr wrap="square" rtlCol="0">
            <a:spAutoFit/>
          </a:bodyPr>
          <a:lstStyle/>
          <a:p>
            <a:r>
              <a:rPr lang="en-US" sz="2400" b="1" dirty="0"/>
              <a:t>Qubit Control</a:t>
            </a:r>
            <a:r>
              <a:rPr lang="en-US" sz="2400" dirty="0"/>
              <a:t>: Manipulates the state of the qubits </a:t>
            </a:r>
          </a:p>
        </p:txBody>
      </p:sp>
      <p:sp>
        <p:nvSpPr>
          <p:cNvPr id="21" name="TextBox 20">
            <a:extLst>
              <a:ext uri="{FF2B5EF4-FFF2-40B4-BE49-F238E27FC236}">
                <a16:creationId xmlns:a16="http://schemas.microsoft.com/office/drawing/2014/main" id="{93960640-E7F7-AF2F-94A2-E02BF1BDC475}"/>
              </a:ext>
            </a:extLst>
          </p:cNvPr>
          <p:cNvSpPr txBox="1"/>
          <p:nvPr/>
        </p:nvSpPr>
        <p:spPr>
          <a:xfrm>
            <a:off x="6096000" y="4345700"/>
            <a:ext cx="4525818" cy="830997"/>
          </a:xfrm>
          <a:prstGeom prst="rect">
            <a:avLst/>
          </a:prstGeom>
          <a:noFill/>
        </p:spPr>
        <p:txBody>
          <a:bodyPr wrap="square" rtlCol="0">
            <a:spAutoFit/>
          </a:bodyPr>
          <a:lstStyle/>
          <a:p>
            <a:r>
              <a:rPr lang="en-US" sz="2400" b="1" dirty="0"/>
              <a:t>Qubit Readout</a:t>
            </a:r>
            <a:r>
              <a:rPr lang="en-US" sz="2400" dirty="0"/>
              <a:t>: Measures the state of the qubits (0/1)</a:t>
            </a:r>
          </a:p>
        </p:txBody>
      </p:sp>
      <p:sp>
        <p:nvSpPr>
          <p:cNvPr id="22" name="TextBox 21">
            <a:extLst>
              <a:ext uri="{FF2B5EF4-FFF2-40B4-BE49-F238E27FC236}">
                <a16:creationId xmlns:a16="http://schemas.microsoft.com/office/drawing/2014/main" id="{AF8BD630-C846-7D92-553B-BE1D0A3E6356}"/>
              </a:ext>
            </a:extLst>
          </p:cNvPr>
          <p:cNvSpPr txBox="1"/>
          <p:nvPr/>
        </p:nvSpPr>
        <p:spPr>
          <a:xfrm flipH="1">
            <a:off x="3075588" y="5769654"/>
            <a:ext cx="1024400" cy="461665"/>
          </a:xfrm>
          <a:prstGeom prst="rect">
            <a:avLst/>
          </a:prstGeom>
          <a:noFill/>
        </p:spPr>
        <p:txBody>
          <a:bodyPr wrap="square" rtlCol="0">
            <a:spAutoFit/>
          </a:bodyPr>
          <a:lstStyle/>
          <a:p>
            <a:r>
              <a:rPr lang="en-US" sz="2400" dirty="0">
                <a:latin typeface="Consolas" panose="020B0609020204030204" pitchFamily="49" charset="0"/>
              </a:rPr>
              <a:t>WRITE</a:t>
            </a:r>
            <a:endParaRPr lang="en-US" sz="2400" dirty="0"/>
          </a:p>
        </p:txBody>
      </p:sp>
      <p:sp>
        <p:nvSpPr>
          <p:cNvPr id="23" name="TextBox 22">
            <a:extLst>
              <a:ext uri="{FF2B5EF4-FFF2-40B4-BE49-F238E27FC236}">
                <a16:creationId xmlns:a16="http://schemas.microsoft.com/office/drawing/2014/main" id="{67E716AC-8460-D0A3-CCB4-CAEFE5CF4EBA}"/>
              </a:ext>
            </a:extLst>
          </p:cNvPr>
          <p:cNvSpPr txBox="1"/>
          <p:nvPr/>
        </p:nvSpPr>
        <p:spPr>
          <a:xfrm flipH="1">
            <a:off x="7754649" y="5771239"/>
            <a:ext cx="857188" cy="461665"/>
          </a:xfrm>
          <a:prstGeom prst="rect">
            <a:avLst/>
          </a:prstGeom>
          <a:noFill/>
        </p:spPr>
        <p:txBody>
          <a:bodyPr wrap="square" rtlCol="0">
            <a:spAutoFit/>
          </a:bodyPr>
          <a:lstStyle/>
          <a:p>
            <a:r>
              <a:rPr lang="en-US" sz="2400" dirty="0">
                <a:latin typeface="Consolas" panose="020B0609020204030204" pitchFamily="49" charset="0"/>
              </a:rPr>
              <a:t>READ</a:t>
            </a:r>
            <a:endParaRPr lang="en-US" sz="2400" dirty="0"/>
          </a:p>
        </p:txBody>
      </p:sp>
      <p:sp>
        <p:nvSpPr>
          <p:cNvPr id="24" name="Arrow: Up-Down 23">
            <a:extLst>
              <a:ext uri="{FF2B5EF4-FFF2-40B4-BE49-F238E27FC236}">
                <a16:creationId xmlns:a16="http://schemas.microsoft.com/office/drawing/2014/main" id="{7EBB00BF-1134-31D7-0755-8E2A66915E8A}"/>
              </a:ext>
            </a:extLst>
          </p:cNvPr>
          <p:cNvSpPr/>
          <p:nvPr/>
        </p:nvSpPr>
        <p:spPr>
          <a:xfrm>
            <a:off x="3516923" y="5394878"/>
            <a:ext cx="130998" cy="36933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Down 24">
            <a:extLst>
              <a:ext uri="{FF2B5EF4-FFF2-40B4-BE49-F238E27FC236}">
                <a16:creationId xmlns:a16="http://schemas.microsoft.com/office/drawing/2014/main" id="{759FDA4D-E212-5BB6-4EF0-4CA85A5BCEA1}"/>
              </a:ext>
            </a:extLst>
          </p:cNvPr>
          <p:cNvSpPr/>
          <p:nvPr/>
        </p:nvSpPr>
        <p:spPr>
          <a:xfrm>
            <a:off x="8108240" y="5394878"/>
            <a:ext cx="130998" cy="36933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ooter Placeholder 27">
            <a:extLst>
              <a:ext uri="{FF2B5EF4-FFF2-40B4-BE49-F238E27FC236}">
                <a16:creationId xmlns:a16="http://schemas.microsoft.com/office/drawing/2014/main" id="{044E6459-222E-9C5F-1437-1242AEDBE7D8}"/>
              </a:ext>
            </a:extLst>
          </p:cNvPr>
          <p:cNvSpPr>
            <a:spLocks noGrp="1"/>
          </p:cNvSpPr>
          <p:nvPr>
            <p:ph type="ftr" sz="quarter" idx="10"/>
          </p:nvPr>
        </p:nvSpPr>
        <p:spPr/>
        <p:txBody>
          <a:bodyPr/>
          <a:lstStyle/>
          <a:p>
            <a:r>
              <a:rPr lang="en-US"/>
              <a:t>University of Wisconsin-Madison</a:t>
            </a:r>
            <a:endParaRPr lang="en-US" dirty="0"/>
          </a:p>
        </p:txBody>
      </p:sp>
      <p:sp>
        <p:nvSpPr>
          <p:cNvPr id="29" name="Slide Number Placeholder 28">
            <a:extLst>
              <a:ext uri="{FF2B5EF4-FFF2-40B4-BE49-F238E27FC236}">
                <a16:creationId xmlns:a16="http://schemas.microsoft.com/office/drawing/2014/main" id="{155DEE22-DF0D-B21B-7C23-68A0A028ED00}"/>
              </a:ext>
            </a:extLst>
          </p:cNvPr>
          <p:cNvSpPr>
            <a:spLocks noGrp="1"/>
          </p:cNvSpPr>
          <p:nvPr>
            <p:ph type="sldNum" sz="quarter" idx="11"/>
          </p:nvPr>
        </p:nvSpPr>
        <p:spPr/>
        <p:txBody>
          <a:bodyPr/>
          <a:lstStyle/>
          <a:p>
            <a:fld id="{A29964C2-849E-4445-BA9D-091C4AAC22F4}" type="slidenum">
              <a:rPr lang="en-US" smtClean="0"/>
              <a:t>2</a:t>
            </a:fld>
            <a:endParaRPr lang="en-US" dirty="0"/>
          </a:p>
        </p:txBody>
      </p:sp>
    </p:spTree>
    <p:extLst>
      <p:ext uri="{BB962C8B-B14F-4D97-AF65-F5344CB8AC3E}">
        <p14:creationId xmlns:p14="http://schemas.microsoft.com/office/powerpoint/2010/main" val="2043522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346167-0604-F098-D9DA-8065C8BD3A70}"/>
              </a:ext>
            </a:extLst>
          </p:cNvPr>
          <p:cNvSpPr>
            <a:spLocks noGrp="1"/>
          </p:cNvSpPr>
          <p:nvPr>
            <p:ph type="title"/>
          </p:nvPr>
        </p:nvSpPr>
        <p:spPr/>
        <p:txBody>
          <a:bodyPr/>
          <a:lstStyle/>
          <a:p>
            <a:r>
              <a:rPr lang="en-US" dirty="0"/>
              <a:t>Enabling Faster Readout</a:t>
            </a:r>
          </a:p>
        </p:txBody>
      </p:sp>
      <p:pic>
        <p:nvPicPr>
          <p:cNvPr id="5" name="Picture 4">
            <a:extLst>
              <a:ext uri="{FF2B5EF4-FFF2-40B4-BE49-F238E27FC236}">
                <a16:creationId xmlns:a16="http://schemas.microsoft.com/office/drawing/2014/main" id="{98A77016-1CB9-9052-D9F5-73E2F4640497}"/>
              </a:ext>
            </a:extLst>
          </p:cNvPr>
          <p:cNvPicPr>
            <a:picLocks noChangeAspect="1"/>
          </p:cNvPicPr>
          <p:nvPr/>
        </p:nvPicPr>
        <p:blipFill rotWithShape="1">
          <a:blip r:embed="rId2"/>
          <a:srcRect t="14429" r="38842"/>
          <a:stretch/>
        </p:blipFill>
        <p:spPr>
          <a:xfrm>
            <a:off x="2635169" y="2575922"/>
            <a:ext cx="6708598" cy="3404288"/>
          </a:xfrm>
          <a:prstGeom prst="rect">
            <a:avLst/>
          </a:prstGeom>
        </p:spPr>
      </p:pic>
      <p:sp>
        <p:nvSpPr>
          <p:cNvPr id="6" name="TextBox 5">
            <a:extLst>
              <a:ext uri="{FF2B5EF4-FFF2-40B4-BE49-F238E27FC236}">
                <a16:creationId xmlns:a16="http://schemas.microsoft.com/office/drawing/2014/main" id="{1C54AA8E-69BA-7D8B-D798-6BB36CF2AFFA}"/>
              </a:ext>
            </a:extLst>
          </p:cNvPr>
          <p:cNvSpPr txBox="1"/>
          <p:nvPr/>
        </p:nvSpPr>
        <p:spPr>
          <a:xfrm>
            <a:off x="2428168" y="1712760"/>
            <a:ext cx="7335663" cy="707886"/>
          </a:xfrm>
          <a:prstGeom prst="rect">
            <a:avLst/>
          </a:prstGeom>
          <a:noFill/>
        </p:spPr>
        <p:txBody>
          <a:bodyPr wrap="none" rtlCol="0">
            <a:spAutoFit/>
          </a:bodyPr>
          <a:lstStyle/>
          <a:p>
            <a:pPr algn="ctr"/>
            <a:r>
              <a:rPr lang="en-US" sz="2000" b="1" dirty="0"/>
              <a:t>HERQULES can achieve higher readout accuracy with</a:t>
            </a:r>
          </a:p>
          <a:p>
            <a:pPr algn="ctr"/>
            <a:r>
              <a:rPr lang="en-US" sz="2000" b="1" dirty="0"/>
              <a:t>a shorter readout duration </a:t>
            </a:r>
            <a:r>
              <a:rPr lang="en-US" sz="2000" b="1" dirty="0">
                <a:solidFill>
                  <a:schemeClr val="accent1"/>
                </a:solidFill>
              </a:rPr>
              <a:t>without</a:t>
            </a:r>
            <a:r>
              <a:rPr lang="en-US" sz="2000" b="1" dirty="0"/>
              <a:t> requiring re-training.</a:t>
            </a:r>
          </a:p>
        </p:txBody>
      </p:sp>
      <p:sp>
        <p:nvSpPr>
          <p:cNvPr id="9" name="Slide Number Placeholder 8">
            <a:extLst>
              <a:ext uri="{FF2B5EF4-FFF2-40B4-BE49-F238E27FC236}">
                <a16:creationId xmlns:a16="http://schemas.microsoft.com/office/drawing/2014/main" id="{93392A04-A25C-549C-41A5-65F58F95B87E}"/>
              </a:ext>
            </a:extLst>
          </p:cNvPr>
          <p:cNvSpPr>
            <a:spLocks noGrp="1"/>
          </p:cNvSpPr>
          <p:nvPr>
            <p:ph type="sldNum" sz="quarter" idx="11"/>
          </p:nvPr>
        </p:nvSpPr>
        <p:spPr/>
        <p:txBody>
          <a:bodyPr/>
          <a:lstStyle/>
          <a:p>
            <a:fld id="{A29964C2-849E-4445-BA9D-091C4AAC22F4}" type="slidenum">
              <a:rPr lang="en-US" smtClean="0"/>
              <a:t>20</a:t>
            </a:fld>
            <a:endParaRPr lang="en-US" dirty="0"/>
          </a:p>
        </p:txBody>
      </p:sp>
      <p:sp>
        <p:nvSpPr>
          <p:cNvPr id="2" name="TextBox 1">
            <a:extLst>
              <a:ext uri="{FF2B5EF4-FFF2-40B4-BE49-F238E27FC236}">
                <a16:creationId xmlns:a16="http://schemas.microsoft.com/office/drawing/2014/main" id="{0EE14DDA-09E5-324C-C016-9FAEC123B366}"/>
              </a:ext>
            </a:extLst>
          </p:cNvPr>
          <p:cNvSpPr txBox="1"/>
          <p:nvPr/>
        </p:nvSpPr>
        <p:spPr>
          <a:xfrm>
            <a:off x="6287978" y="6396335"/>
            <a:ext cx="5460138" cy="461665"/>
          </a:xfrm>
          <a:prstGeom prst="rect">
            <a:avLst/>
          </a:prstGeom>
          <a:noFill/>
        </p:spPr>
        <p:txBody>
          <a:bodyPr wrap="square">
            <a:spAutoFit/>
          </a:bodyPr>
          <a:lstStyle/>
          <a:p>
            <a:r>
              <a:rPr lang="en-US" sz="1200" b="0" i="0" baseline="30000" dirty="0">
                <a:solidFill>
                  <a:srgbClr val="222222"/>
                </a:solidFill>
                <a:effectLst/>
                <a:latin typeface="Arial" panose="020B0604020202020204" pitchFamily="34" charset="0"/>
              </a:rPr>
              <a:t>1</a:t>
            </a:r>
            <a:r>
              <a:rPr lang="en-US" sz="1200" b="0" i="0" dirty="0">
                <a:solidFill>
                  <a:srgbClr val="222222"/>
                </a:solidFill>
                <a:effectLst/>
                <a:latin typeface="Arial" panose="020B0604020202020204" pitchFamily="34" charset="0"/>
              </a:rPr>
              <a:t>Lienhard, Benjamin, et al. "Deep-neural-network discrimination of multiplexed superconducting-qubit states." </a:t>
            </a:r>
            <a:r>
              <a:rPr lang="en-US" sz="1200" b="0" i="1" dirty="0">
                <a:solidFill>
                  <a:srgbClr val="222222"/>
                </a:solidFill>
                <a:effectLst/>
                <a:latin typeface="Arial" panose="020B0604020202020204" pitchFamily="34" charset="0"/>
              </a:rPr>
              <a:t>Physical Review Applied</a:t>
            </a:r>
            <a:r>
              <a:rPr lang="en-US" sz="1200" b="0" i="0" dirty="0">
                <a:solidFill>
                  <a:srgbClr val="222222"/>
                </a:solidFill>
                <a:effectLst/>
                <a:latin typeface="Arial" panose="020B0604020202020204" pitchFamily="34" charset="0"/>
              </a:rPr>
              <a:t> 17.1 (2022): 014024.</a:t>
            </a:r>
            <a:endParaRPr lang="en-US" sz="1200" dirty="0"/>
          </a:p>
        </p:txBody>
      </p:sp>
      <p:sp>
        <p:nvSpPr>
          <p:cNvPr id="3" name="Footer Placeholder 9">
            <a:extLst>
              <a:ext uri="{FF2B5EF4-FFF2-40B4-BE49-F238E27FC236}">
                <a16:creationId xmlns:a16="http://schemas.microsoft.com/office/drawing/2014/main" id="{5A3CB2C5-9689-CABA-AA5C-71E0AAEC7363}"/>
              </a:ext>
            </a:extLst>
          </p:cNvPr>
          <p:cNvSpPr>
            <a:spLocks noGrp="1"/>
          </p:cNvSpPr>
          <p:nvPr>
            <p:ph type="ftr" sz="quarter" idx="10"/>
          </p:nvPr>
        </p:nvSpPr>
        <p:spPr>
          <a:xfrm>
            <a:off x="1685925" y="6620002"/>
            <a:ext cx="4114800" cy="227755"/>
          </a:xfrm>
        </p:spPr>
        <p:txBody>
          <a:bodyPr/>
          <a:lstStyle/>
          <a:p>
            <a:r>
              <a:rPr lang="en-US" dirty="0"/>
              <a:t>University of Wisconsin-Madison</a:t>
            </a:r>
          </a:p>
        </p:txBody>
      </p:sp>
      <p:sp>
        <p:nvSpPr>
          <p:cNvPr id="7" name="TextBox 6">
            <a:extLst>
              <a:ext uri="{FF2B5EF4-FFF2-40B4-BE49-F238E27FC236}">
                <a16:creationId xmlns:a16="http://schemas.microsoft.com/office/drawing/2014/main" id="{B2DFF1E4-D844-AC77-EC84-A00E519B3569}"/>
              </a:ext>
            </a:extLst>
          </p:cNvPr>
          <p:cNvSpPr txBox="1"/>
          <p:nvPr/>
        </p:nvSpPr>
        <p:spPr>
          <a:xfrm>
            <a:off x="8627269" y="3702456"/>
            <a:ext cx="231154" cy="276999"/>
          </a:xfrm>
          <a:prstGeom prst="rect">
            <a:avLst/>
          </a:prstGeom>
          <a:noFill/>
        </p:spPr>
        <p:txBody>
          <a:bodyPr wrap="none" rtlCol="0">
            <a:spAutoFit/>
          </a:bodyPr>
          <a:lstStyle/>
          <a:p>
            <a:r>
              <a:rPr lang="en-US" sz="1200" dirty="0"/>
              <a:t>1</a:t>
            </a:r>
          </a:p>
        </p:txBody>
      </p:sp>
      <p:sp>
        <p:nvSpPr>
          <p:cNvPr id="8" name="TextBox 7">
            <a:extLst>
              <a:ext uri="{FF2B5EF4-FFF2-40B4-BE49-F238E27FC236}">
                <a16:creationId xmlns:a16="http://schemas.microsoft.com/office/drawing/2014/main" id="{284FFF48-2BDD-B2C7-20B2-FD929124EC3D}"/>
              </a:ext>
            </a:extLst>
          </p:cNvPr>
          <p:cNvSpPr txBox="1"/>
          <p:nvPr/>
        </p:nvSpPr>
        <p:spPr>
          <a:xfrm>
            <a:off x="7677508" y="4094036"/>
            <a:ext cx="1483743" cy="369332"/>
          </a:xfrm>
          <a:prstGeom prst="rect">
            <a:avLst/>
          </a:prstGeom>
          <a:solidFill>
            <a:schemeClr val="bg1"/>
          </a:solidFill>
        </p:spPr>
        <p:txBody>
          <a:bodyPr wrap="square" rtlCol="0">
            <a:spAutoFit/>
          </a:bodyPr>
          <a:lstStyle/>
          <a:p>
            <a:r>
              <a:rPr lang="en-US" dirty="0"/>
              <a:t>HERQULES</a:t>
            </a:r>
          </a:p>
        </p:txBody>
      </p:sp>
    </p:spTree>
    <p:extLst>
      <p:ext uri="{BB962C8B-B14F-4D97-AF65-F5344CB8AC3E}">
        <p14:creationId xmlns:p14="http://schemas.microsoft.com/office/powerpoint/2010/main" val="2969795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5E350A-73EF-8235-BFE8-2A3D4FF93919}"/>
              </a:ext>
            </a:extLst>
          </p:cNvPr>
          <p:cNvSpPr>
            <a:spLocks noGrp="1"/>
          </p:cNvSpPr>
          <p:nvPr>
            <p:ph type="body" sz="quarter" idx="12"/>
          </p:nvPr>
        </p:nvSpPr>
        <p:spPr/>
        <p:txBody>
          <a:bodyPr/>
          <a:lstStyle/>
          <a:p>
            <a:r>
              <a:rPr lang="en-US" dirty="0"/>
              <a:t>Conclusions</a:t>
            </a:r>
          </a:p>
        </p:txBody>
      </p:sp>
      <p:sp>
        <p:nvSpPr>
          <p:cNvPr id="3" name="Content Placeholder 2">
            <a:extLst>
              <a:ext uri="{FF2B5EF4-FFF2-40B4-BE49-F238E27FC236}">
                <a16:creationId xmlns:a16="http://schemas.microsoft.com/office/drawing/2014/main" id="{4A550FFA-0A36-5214-1683-D8B79892B6D7}"/>
              </a:ext>
            </a:extLst>
          </p:cNvPr>
          <p:cNvSpPr>
            <a:spLocks noGrp="1"/>
          </p:cNvSpPr>
          <p:nvPr>
            <p:ph sz="quarter" idx="13"/>
          </p:nvPr>
        </p:nvSpPr>
        <p:spPr>
          <a:xfrm>
            <a:off x="1524000" y="1731034"/>
            <a:ext cx="9829800" cy="2871684"/>
          </a:xfrm>
        </p:spPr>
        <p:txBody>
          <a:bodyPr/>
          <a:lstStyle/>
          <a:p>
            <a:r>
              <a:rPr lang="en-US" dirty="0"/>
              <a:t>Existing state-of-the-art classifiers expensive to implement on hardware. </a:t>
            </a:r>
          </a:p>
          <a:p>
            <a:r>
              <a:rPr lang="en-US" dirty="0"/>
              <a:t>We present a classifier that uses </a:t>
            </a:r>
            <a:r>
              <a:rPr lang="en-US" b="1" dirty="0">
                <a:solidFill>
                  <a:srgbClr val="00B050"/>
                </a:solidFill>
              </a:rPr>
              <a:t>matched filters with a small, lightweight neural network</a:t>
            </a:r>
            <a:r>
              <a:rPr lang="en-US" dirty="0"/>
              <a:t> to mitigate crosstalk that can be easily implemented on hardware.</a:t>
            </a:r>
          </a:p>
          <a:p>
            <a:r>
              <a:rPr lang="en-US" dirty="0"/>
              <a:t>Our proposed classifier achieves a 16.4% relative improvement in the combined state assignment accuracy.</a:t>
            </a:r>
          </a:p>
        </p:txBody>
      </p:sp>
      <p:sp>
        <p:nvSpPr>
          <p:cNvPr id="4" name="Footer Placeholder 3">
            <a:extLst>
              <a:ext uri="{FF2B5EF4-FFF2-40B4-BE49-F238E27FC236}">
                <a16:creationId xmlns:a16="http://schemas.microsoft.com/office/drawing/2014/main" id="{4B36AA70-2814-AAF6-7937-7ADB2AEA70F5}"/>
              </a:ext>
            </a:extLst>
          </p:cNvPr>
          <p:cNvSpPr>
            <a:spLocks noGrp="1"/>
          </p:cNvSpPr>
          <p:nvPr>
            <p:ph type="ftr" sz="quarter" idx="14"/>
          </p:nvPr>
        </p:nvSpPr>
        <p:spPr/>
        <p:txBody>
          <a:bodyPr/>
          <a:lstStyle/>
          <a:p>
            <a:r>
              <a:rPr lang="en-US"/>
              <a:t>University of Wisconsin-Madison</a:t>
            </a:r>
            <a:endParaRPr lang="en-US" dirty="0"/>
          </a:p>
        </p:txBody>
      </p:sp>
      <p:sp>
        <p:nvSpPr>
          <p:cNvPr id="5" name="Slide Number Placeholder 4">
            <a:extLst>
              <a:ext uri="{FF2B5EF4-FFF2-40B4-BE49-F238E27FC236}">
                <a16:creationId xmlns:a16="http://schemas.microsoft.com/office/drawing/2014/main" id="{4AD11096-A634-9B0B-C6CD-D450F55B4F43}"/>
              </a:ext>
            </a:extLst>
          </p:cNvPr>
          <p:cNvSpPr>
            <a:spLocks noGrp="1"/>
          </p:cNvSpPr>
          <p:nvPr>
            <p:ph type="sldNum" sz="quarter" idx="15"/>
          </p:nvPr>
        </p:nvSpPr>
        <p:spPr/>
        <p:txBody>
          <a:bodyPr/>
          <a:lstStyle/>
          <a:p>
            <a:fld id="{A29964C2-849E-4445-BA9D-091C4AAC22F4}" type="slidenum">
              <a:rPr lang="en-US" smtClean="0"/>
              <a:t>21</a:t>
            </a:fld>
            <a:endParaRPr lang="en-US" dirty="0"/>
          </a:p>
        </p:txBody>
      </p:sp>
    </p:spTree>
    <p:extLst>
      <p:ext uri="{BB962C8B-B14F-4D97-AF65-F5344CB8AC3E}">
        <p14:creationId xmlns:p14="http://schemas.microsoft.com/office/powerpoint/2010/main" val="2945884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79CBDD-B9B6-E3A6-0904-020478E6265E}"/>
              </a:ext>
            </a:extLst>
          </p:cNvPr>
          <p:cNvSpPr>
            <a:spLocks noGrp="1"/>
          </p:cNvSpPr>
          <p:nvPr>
            <p:ph type="title"/>
          </p:nvPr>
        </p:nvSpPr>
        <p:spPr/>
        <p:txBody>
          <a:bodyPr/>
          <a:lstStyle/>
          <a:p>
            <a:r>
              <a:rPr lang="en-US" dirty="0"/>
              <a:t>Questions?</a:t>
            </a:r>
          </a:p>
        </p:txBody>
      </p:sp>
      <p:sp>
        <p:nvSpPr>
          <p:cNvPr id="4" name="Footer Placeholder 3">
            <a:extLst>
              <a:ext uri="{FF2B5EF4-FFF2-40B4-BE49-F238E27FC236}">
                <a16:creationId xmlns:a16="http://schemas.microsoft.com/office/drawing/2014/main" id="{FF317D7B-8A0D-A82B-1C4C-7EFD804471D3}"/>
              </a:ext>
            </a:extLst>
          </p:cNvPr>
          <p:cNvSpPr>
            <a:spLocks noGrp="1"/>
          </p:cNvSpPr>
          <p:nvPr>
            <p:ph type="ftr" sz="quarter" idx="10"/>
          </p:nvPr>
        </p:nvSpPr>
        <p:spPr/>
        <p:txBody>
          <a:bodyPr/>
          <a:lstStyle/>
          <a:p>
            <a:r>
              <a:rPr lang="en-US"/>
              <a:t>University of Wisconsin-Madison</a:t>
            </a:r>
            <a:endParaRPr lang="en-US" dirty="0"/>
          </a:p>
        </p:txBody>
      </p:sp>
      <p:sp>
        <p:nvSpPr>
          <p:cNvPr id="5" name="Slide Number Placeholder 4">
            <a:extLst>
              <a:ext uri="{FF2B5EF4-FFF2-40B4-BE49-F238E27FC236}">
                <a16:creationId xmlns:a16="http://schemas.microsoft.com/office/drawing/2014/main" id="{C0BC595E-DDB3-3212-33EE-7F12F9F14D22}"/>
              </a:ext>
            </a:extLst>
          </p:cNvPr>
          <p:cNvSpPr>
            <a:spLocks noGrp="1"/>
          </p:cNvSpPr>
          <p:nvPr>
            <p:ph type="sldNum" sz="quarter" idx="11"/>
          </p:nvPr>
        </p:nvSpPr>
        <p:spPr/>
        <p:txBody>
          <a:bodyPr/>
          <a:lstStyle/>
          <a:p>
            <a:fld id="{A29964C2-849E-4445-BA9D-091C4AAC22F4}" type="slidenum">
              <a:rPr lang="en-US" smtClean="0"/>
              <a:t>22</a:t>
            </a:fld>
            <a:endParaRPr lang="en-US" dirty="0"/>
          </a:p>
        </p:txBody>
      </p:sp>
    </p:spTree>
    <p:extLst>
      <p:ext uri="{BB962C8B-B14F-4D97-AF65-F5344CB8AC3E}">
        <p14:creationId xmlns:p14="http://schemas.microsoft.com/office/powerpoint/2010/main" val="3195115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772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CEDC2E-6A00-5E76-68A3-C6B4BF91F2D5}"/>
              </a:ext>
            </a:extLst>
          </p:cNvPr>
          <p:cNvSpPr>
            <a:spLocks noGrp="1"/>
          </p:cNvSpPr>
          <p:nvPr>
            <p:ph type="body" sz="quarter" idx="10"/>
          </p:nvPr>
        </p:nvSpPr>
        <p:spPr/>
        <p:txBody>
          <a:bodyPr/>
          <a:lstStyle/>
          <a:p>
            <a:r>
              <a:rPr lang="en-US" dirty="0"/>
              <a:t>Backup</a:t>
            </a:r>
          </a:p>
        </p:txBody>
      </p:sp>
    </p:spTree>
    <p:extLst>
      <p:ext uri="{BB962C8B-B14F-4D97-AF65-F5344CB8AC3E}">
        <p14:creationId xmlns:p14="http://schemas.microsoft.com/office/powerpoint/2010/main" val="1610723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6C23-7FBC-4C05-FEC6-30F38125FD42}"/>
              </a:ext>
            </a:extLst>
          </p:cNvPr>
          <p:cNvSpPr>
            <a:spLocks noGrp="1"/>
          </p:cNvSpPr>
          <p:nvPr>
            <p:ph type="title"/>
          </p:nvPr>
        </p:nvSpPr>
        <p:spPr/>
        <p:txBody>
          <a:bodyPr/>
          <a:lstStyle/>
          <a:p>
            <a:r>
              <a:rPr lang="en-US" dirty="0"/>
              <a:t>Surface Code Simulations</a:t>
            </a:r>
          </a:p>
        </p:txBody>
      </p:sp>
      <p:sp>
        <p:nvSpPr>
          <p:cNvPr id="4" name="Slide Number Placeholder 3">
            <a:extLst>
              <a:ext uri="{FF2B5EF4-FFF2-40B4-BE49-F238E27FC236}">
                <a16:creationId xmlns:a16="http://schemas.microsoft.com/office/drawing/2014/main" id="{F543751B-E5D3-E51E-253E-11D3CCA5E156}"/>
              </a:ext>
            </a:extLst>
          </p:cNvPr>
          <p:cNvSpPr>
            <a:spLocks noGrp="1"/>
          </p:cNvSpPr>
          <p:nvPr>
            <p:ph type="sldNum" sz="quarter" idx="11"/>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A592769-4EC2-40D6-A704-35D1FBF4E6A3}" type="slidenum">
              <a:rPr lang="en-US" smtClean="0"/>
              <a:pPr/>
              <a:t>25</a:t>
            </a:fld>
            <a:endParaRPr lang="en-US"/>
          </a:p>
        </p:txBody>
      </p:sp>
      <p:pic>
        <p:nvPicPr>
          <p:cNvPr id="6" name="Picture 5">
            <a:extLst>
              <a:ext uri="{FF2B5EF4-FFF2-40B4-BE49-F238E27FC236}">
                <a16:creationId xmlns:a16="http://schemas.microsoft.com/office/drawing/2014/main" id="{C30CD293-95D9-DBD7-7F49-41B6CA4AE779}"/>
              </a:ext>
            </a:extLst>
          </p:cNvPr>
          <p:cNvPicPr>
            <a:picLocks noChangeAspect="1"/>
          </p:cNvPicPr>
          <p:nvPr/>
        </p:nvPicPr>
        <p:blipFill>
          <a:blip r:embed="rId2"/>
          <a:stretch>
            <a:fillRect/>
          </a:stretch>
        </p:blipFill>
        <p:spPr>
          <a:xfrm>
            <a:off x="2036495" y="1767056"/>
            <a:ext cx="8119010" cy="4293653"/>
          </a:xfrm>
          <a:prstGeom prst="rect">
            <a:avLst/>
          </a:prstGeom>
        </p:spPr>
      </p:pic>
      <p:sp>
        <p:nvSpPr>
          <p:cNvPr id="7" name="Footer Placeholder 6">
            <a:extLst>
              <a:ext uri="{FF2B5EF4-FFF2-40B4-BE49-F238E27FC236}">
                <a16:creationId xmlns:a16="http://schemas.microsoft.com/office/drawing/2014/main" id="{1BD4EB96-2250-59E6-CB8C-68EC9B5400A7}"/>
              </a:ext>
            </a:extLst>
          </p:cNvPr>
          <p:cNvSpPr>
            <a:spLocks noGrp="1"/>
          </p:cNvSpPr>
          <p:nvPr>
            <p:ph type="ftr" sz="quarter" idx="10"/>
          </p:nvPr>
        </p:nvSpPr>
        <p:spPr/>
        <p:txBody>
          <a:bodyPr/>
          <a:lstStyle/>
          <a:p>
            <a:r>
              <a:rPr lang="en-US"/>
              <a:t>University of Wisconsin-Madison</a:t>
            </a:r>
            <a:endParaRPr lang="en-US" dirty="0"/>
          </a:p>
        </p:txBody>
      </p:sp>
    </p:spTree>
    <p:extLst>
      <p:ext uri="{BB962C8B-B14F-4D97-AF65-F5344CB8AC3E}">
        <p14:creationId xmlns:p14="http://schemas.microsoft.com/office/powerpoint/2010/main" val="1257707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FDEB43-1F90-D996-512D-52A19987B2CF}"/>
              </a:ext>
            </a:extLst>
          </p:cNvPr>
          <p:cNvSpPr>
            <a:spLocks noGrp="1"/>
          </p:cNvSpPr>
          <p:nvPr>
            <p:ph type="title"/>
          </p:nvPr>
        </p:nvSpPr>
        <p:spPr/>
        <p:txBody>
          <a:bodyPr/>
          <a:lstStyle/>
          <a:p>
            <a:r>
              <a:rPr lang="en-US" dirty="0"/>
              <a:t>Matched Filters</a:t>
            </a:r>
          </a:p>
        </p:txBody>
      </p:sp>
      <p:sp>
        <p:nvSpPr>
          <p:cNvPr id="4" name="Slide Number Placeholder 3">
            <a:extLst>
              <a:ext uri="{FF2B5EF4-FFF2-40B4-BE49-F238E27FC236}">
                <a16:creationId xmlns:a16="http://schemas.microsoft.com/office/drawing/2014/main" id="{202FC71E-3A61-4075-FDD2-470E39BAC0E9}"/>
              </a:ext>
            </a:extLst>
          </p:cNvPr>
          <p:cNvSpPr>
            <a:spLocks noGrp="1"/>
          </p:cNvSpPr>
          <p:nvPr>
            <p:ph type="sldNum" sz="quarter" idx="11"/>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A592769-4EC2-40D6-A704-35D1FBF4E6A3}" type="slidenum">
              <a:rPr lang="en-US" smtClean="0"/>
              <a:pPr/>
              <a:t>26</a:t>
            </a:fld>
            <a:endParaRPr lang="en-US"/>
          </a:p>
        </p:txBody>
      </p:sp>
      <p:sp>
        <p:nvSpPr>
          <p:cNvPr id="6" name="TextShape 1">
            <a:extLst>
              <a:ext uri="{FF2B5EF4-FFF2-40B4-BE49-F238E27FC236}">
                <a16:creationId xmlns:a16="http://schemas.microsoft.com/office/drawing/2014/main" id="{FD7712FC-6C40-9036-3000-DF41C917175C}"/>
              </a:ext>
            </a:extLst>
          </p:cNvPr>
          <p:cNvSpPr txBox="1"/>
          <p:nvPr/>
        </p:nvSpPr>
        <p:spPr>
          <a:xfrm>
            <a:off x="573600" y="2122679"/>
            <a:ext cx="11044800" cy="1408320"/>
          </a:xfrm>
          <a:prstGeom prst="rect">
            <a:avLst/>
          </a:prstGeom>
          <a:noFill/>
          <a:ln>
            <a:noFill/>
          </a:ln>
        </p:spPr>
        <p:txBody>
          <a:bodyPr lIns="90000" tIns="45000" rIns="90000" bIns="45000">
            <a:noAutofit/>
          </a:bodyPr>
          <a:lstStyle/>
          <a:p>
            <a:pPr marL="857160" indent="-856800">
              <a:lnSpc>
                <a:spcPct val="90000"/>
              </a:lnSpc>
              <a:spcBef>
                <a:spcPts val="1199"/>
              </a:spcBef>
              <a:tabLst>
                <a:tab pos="0" algn="l"/>
              </a:tabLst>
            </a:pPr>
            <a:r>
              <a:rPr lang="en-US" sz="2000" b="1" strike="noStrike" spc="-1" dirty="0">
                <a:solidFill>
                  <a:srgbClr val="000000"/>
                </a:solidFill>
              </a:rPr>
              <a:t>Matched Filter (or Fisher’s linear discriminant): </a:t>
            </a:r>
            <a:r>
              <a:rPr lang="en-US" sz="2000" b="0" strike="noStrike" spc="-1" dirty="0">
                <a:solidFill>
                  <a:srgbClr val="000000"/>
                </a:solidFill>
              </a:rPr>
              <a:t>Optimal integration envelope to reduce data dimensionality and enable efficient qubit state discrimination</a:t>
            </a:r>
            <a:endParaRPr lang="en-US" sz="2000" b="1" strike="noStrike" spc="-1" dirty="0">
              <a:solidFill>
                <a:srgbClr val="000000"/>
              </a:solidFill>
            </a:endParaRPr>
          </a:p>
          <a:p>
            <a:pPr>
              <a:lnSpc>
                <a:spcPct val="90000"/>
              </a:lnSpc>
              <a:spcBef>
                <a:spcPts val="1199"/>
              </a:spcBef>
              <a:tabLst>
                <a:tab pos="0" algn="l"/>
              </a:tabLst>
            </a:pPr>
            <a:endParaRPr lang="en-US" sz="2000" b="1" strike="noStrike" spc="-1" dirty="0">
              <a:solidFill>
                <a:srgbClr val="000000"/>
              </a:solidFill>
            </a:endParaRPr>
          </a:p>
          <a:p>
            <a:pPr>
              <a:lnSpc>
                <a:spcPct val="90000"/>
              </a:lnSpc>
              <a:spcBef>
                <a:spcPts val="1199"/>
              </a:spcBef>
              <a:tabLst>
                <a:tab pos="0" algn="l"/>
              </a:tabLst>
            </a:pPr>
            <a:r>
              <a:rPr lang="en-US" sz="2000" b="1" strike="noStrike" spc="-1" dirty="0">
                <a:solidFill>
                  <a:srgbClr val="000000"/>
                </a:solidFill>
              </a:rPr>
              <a:t>Envelope for single qubit: </a:t>
            </a:r>
          </a:p>
          <a:p>
            <a:pPr marL="857160" indent="-856800">
              <a:lnSpc>
                <a:spcPct val="90000"/>
              </a:lnSpc>
              <a:spcBef>
                <a:spcPts val="1199"/>
              </a:spcBef>
              <a:tabLst>
                <a:tab pos="0" algn="l"/>
              </a:tabLst>
            </a:pPr>
            <a:endParaRPr lang="en-US" sz="2000" b="1" strike="noStrike" spc="-1" dirty="0">
              <a:solidFill>
                <a:srgbClr val="000000"/>
              </a:solidFill>
            </a:endParaRPr>
          </a:p>
        </p:txBody>
      </p:sp>
      <p:sp>
        <p:nvSpPr>
          <p:cNvPr id="7" name="CustomShape 6">
            <a:extLst>
              <a:ext uri="{FF2B5EF4-FFF2-40B4-BE49-F238E27FC236}">
                <a16:creationId xmlns:a16="http://schemas.microsoft.com/office/drawing/2014/main" id="{53AFDCDF-CCD6-60D1-219D-681DEAED5D91}"/>
              </a:ext>
            </a:extLst>
          </p:cNvPr>
          <p:cNvSpPr/>
          <p:nvPr/>
        </p:nvSpPr>
        <p:spPr>
          <a:xfrm>
            <a:off x="3961743" y="3096360"/>
            <a:ext cx="7128360" cy="665280"/>
          </a:xfrm>
          <a:prstGeom prst="rect">
            <a:avLst/>
          </a:prstGeom>
          <a:noFill/>
          <a:ln w="126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2000" b="0" strike="noStrike" spc="-1" dirty="0">
                <a:solidFill>
                  <a:srgbClr val="000000"/>
                </a:solidFill>
                <a:latin typeface="Arial"/>
              </a:rPr>
              <a:t>⟨ground-state readout trace — excited-state readout trace⟩</a:t>
            </a:r>
            <a:endParaRPr lang="en-US" sz="2000" b="0" strike="noStrike" spc="-1" dirty="0">
              <a:latin typeface="Arial"/>
            </a:endParaRPr>
          </a:p>
          <a:p>
            <a:pPr algn="ctr">
              <a:lnSpc>
                <a:spcPct val="100000"/>
              </a:lnSpc>
            </a:pPr>
            <a:r>
              <a:rPr lang="en-US" sz="2000" b="0" strike="noStrike" spc="-1" dirty="0">
                <a:solidFill>
                  <a:srgbClr val="000000"/>
                </a:solidFill>
                <a:latin typeface="Arial"/>
              </a:rPr>
              <a:t>var(ground-state readout trace — excited-state readout trace)</a:t>
            </a:r>
            <a:endParaRPr lang="en-US" sz="2000" b="0" strike="noStrike" spc="-1" dirty="0">
              <a:latin typeface="Arial"/>
            </a:endParaRPr>
          </a:p>
        </p:txBody>
      </p:sp>
      <p:sp>
        <p:nvSpPr>
          <p:cNvPr id="8" name="Line 7">
            <a:extLst>
              <a:ext uri="{FF2B5EF4-FFF2-40B4-BE49-F238E27FC236}">
                <a16:creationId xmlns:a16="http://schemas.microsoft.com/office/drawing/2014/main" id="{3710BA2D-750A-D449-97DE-8BF099B95FF9}"/>
              </a:ext>
            </a:extLst>
          </p:cNvPr>
          <p:cNvSpPr/>
          <p:nvPr/>
        </p:nvSpPr>
        <p:spPr>
          <a:xfrm>
            <a:off x="4272294" y="3429000"/>
            <a:ext cx="7128720" cy="0"/>
          </a:xfrm>
          <a:prstGeom prst="line">
            <a:avLst/>
          </a:prstGeom>
          <a:ln w="12600">
            <a:solidFill>
              <a:schemeClr val="tx1"/>
            </a:solidFill>
            <a:round/>
          </a:ln>
        </p:spPr>
        <p:style>
          <a:lnRef idx="1">
            <a:schemeClr val="accent1"/>
          </a:lnRef>
          <a:fillRef idx="0">
            <a:schemeClr val="accent1"/>
          </a:fillRef>
          <a:effectRef idx="0">
            <a:schemeClr val="accent1"/>
          </a:effectRef>
          <a:fontRef idx="minor"/>
        </p:style>
      </p:sp>
      <p:sp>
        <p:nvSpPr>
          <p:cNvPr id="9" name="Footer Placeholder 8">
            <a:extLst>
              <a:ext uri="{FF2B5EF4-FFF2-40B4-BE49-F238E27FC236}">
                <a16:creationId xmlns:a16="http://schemas.microsoft.com/office/drawing/2014/main" id="{4598AFE4-C2F9-E74B-DFF4-F23A5E870595}"/>
              </a:ext>
            </a:extLst>
          </p:cNvPr>
          <p:cNvSpPr>
            <a:spLocks noGrp="1"/>
          </p:cNvSpPr>
          <p:nvPr>
            <p:ph type="ftr" sz="quarter" idx="10"/>
          </p:nvPr>
        </p:nvSpPr>
        <p:spPr/>
        <p:txBody>
          <a:bodyPr/>
          <a:lstStyle/>
          <a:p>
            <a:r>
              <a:rPr lang="en-US"/>
              <a:t>University of Wisconsin-Madison</a:t>
            </a:r>
            <a:endParaRPr lang="en-US" dirty="0"/>
          </a:p>
        </p:txBody>
      </p:sp>
    </p:spTree>
    <p:extLst>
      <p:ext uri="{BB962C8B-B14F-4D97-AF65-F5344CB8AC3E}">
        <p14:creationId xmlns:p14="http://schemas.microsoft.com/office/powerpoint/2010/main" val="242534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62892-E341-B0E7-393D-A29549040C02}"/>
              </a:ext>
            </a:extLst>
          </p:cNvPr>
          <p:cNvSpPr>
            <a:spLocks noGrp="1"/>
          </p:cNvSpPr>
          <p:nvPr>
            <p:ph type="title"/>
          </p:nvPr>
        </p:nvSpPr>
        <p:spPr/>
        <p:txBody>
          <a:bodyPr/>
          <a:lstStyle/>
          <a:p>
            <a:r>
              <a:rPr lang="en-US" dirty="0"/>
              <a:t>Baseline Classifier</a:t>
            </a:r>
          </a:p>
        </p:txBody>
      </p:sp>
      <p:sp>
        <p:nvSpPr>
          <p:cNvPr id="3" name="Footer Placeholder 2">
            <a:extLst>
              <a:ext uri="{FF2B5EF4-FFF2-40B4-BE49-F238E27FC236}">
                <a16:creationId xmlns:a16="http://schemas.microsoft.com/office/drawing/2014/main" id="{74021C5B-EE5D-DFB2-10B6-AE111BB8EB14}"/>
              </a:ext>
            </a:extLst>
          </p:cNvPr>
          <p:cNvSpPr>
            <a:spLocks noGrp="1"/>
          </p:cNvSpPr>
          <p:nvPr>
            <p:ph type="ftr" sz="quarter" idx="10"/>
          </p:nvPr>
        </p:nvSpPr>
        <p:spPr/>
        <p:txBody>
          <a:bodyPr/>
          <a:lstStyle/>
          <a:p>
            <a:r>
              <a:rPr lang="en-US"/>
              <a:t>University of Wisconsin-Madison</a:t>
            </a:r>
            <a:endParaRPr lang="en-US" dirty="0"/>
          </a:p>
        </p:txBody>
      </p:sp>
      <p:sp>
        <p:nvSpPr>
          <p:cNvPr id="4" name="Slide Number Placeholder 3">
            <a:extLst>
              <a:ext uri="{FF2B5EF4-FFF2-40B4-BE49-F238E27FC236}">
                <a16:creationId xmlns:a16="http://schemas.microsoft.com/office/drawing/2014/main" id="{596B149C-8225-FCD8-1BAE-3EEBD3A173E1}"/>
              </a:ext>
            </a:extLst>
          </p:cNvPr>
          <p:cNvSpPr>
            <a:spLocks noGrp="1"/>
          </p:cNvSpPr>
          <p:nvPr>
            <p:ph type="sldNum" sz="quarter" idx="11"/>
          </p:nvPr>
        </p:nvSpPr>
        <p:spPr/>
        <p:txBody>
          <a:bodyPr/>
          <a:lstStyle/>
          <a:p>
            <a:fld id="{A29964C2-849E-4445-BA9D-091C4AAC22F4}" type="slidenum">
              <a:rPr lang="en-US" smtClean="0"/>
              <a:t>27</a:t>
            </a:fld>
            <a:endParaRPr lang="en-US" dirty="0"/>
          </a:p>
        </p:txBody>
      </p:sp>
      <p:pic>
        <p:nvPicPr>
          <p:cNvPr id="6" name="Picture 5">
            <a:extLst>
              <a:ext uri="{FF2B5EF4-FFF2-40B4-BE49-F238E27FC236}">
                <a16:creationId xmlns:a16="http://schemas.microsoft.com/office/drawing/2014/main" id="{2C74778F-53F0-0E67-8A69-A52BF8D094A7}"/>
              </a:ext>
            </a:extLst>
          </p:cNvPr>
          <p:cNvPicPr>
            <a:picLocks noChangeAspect="1"/>
          </p:cNvPicPr>
          <p:nvPr/>
        </p:nvPicPr>
        <p:blipFill>
          <a:blip r:embed="rId2"/>
          <a:stretch>
            <a:fillRect/>
          </a:stretch>
        </p:blipFill>
        <p:spPr>
          <a:xfrm>
            <a:off x="1255057" y="2047502"/>
            <a:ext cx="9681885" cy="3805072"/>
          </a:xfrm>
          <a:prstGeom prst="rect">
            <a:avLst/>
          </a:prstGeom>
        </p:spPr>
      </p:pic>
    </p:spTree>
    <p:extLst>
      <p:ext uri="{BB962C8B-B14F-4D97-AF65-F5344CB8AC3E}">
        <p14:creationId xmlns:p14="http://schemas.microsoft.com/office/powerpoint/2010/main" val="3930660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27C5C-0AE9-ABA1-86BA-E8C12E787495}"/>
              </a:ext>
            </a:extLst>
          </p:cNvPr>
          <p:cNvSpPr>
            <a:spLocks noGrp="1"/>
          </p:cNvSpPr>
          <p:nvPr>
            <p:ph type="title"/>
          </p:nvPr>
        </p:nvSpPr>
        <p:spPr/>
        <p:txBody>
          <a:bodyPr/>
          <a:lstStyle/>
          <a:p>
            <a:r>
              <a:rPr lang="en-US" dirty="0"/>
              <a:t>HERQULES</a:t>
            </a:r>
          </a:p>
        </p:txBody>
      </p:sp>
      <p:sp>
        <p:nvSpPr>
          <p:cNvPr id="3" name="Footer Placeholder 2">
            <a:extLst>
              <a:ext uri="{FF2B5EF4-FFF2-40B4-BE49-F238E27FC236}">
                <a16:creationId xmlns:a16="http://schemas.microsoft.com/office/drawing/2014/main" id="{DF3F1742-A230-940B-068F-3D732E625362}"/>
              </a:ext>
            </a:extLst>
          </p:cNvPr>
          <p:cNvSpPr>
            <a:spLocks noGrp="1"/>
          </p:cNvSpPr>
          <p:nvPr>
            <p:ph type="ftr" sz="quarter" idx="10"/>
          </p:nvPr>
        </p:nvSpPr>
        <p:spPr/>
        <p:txBody>
          <a:bodyPr/>
          <a:lstStyle/>
          <a:p>
            <a:r>
              <a:rPr lang="en-US"/>
              <a:t>University of Wisconsin-Madison</a:t>
            </a:r>
            <a:endParaRPr lang="en-US" dirty="0"/>
          </a:p>
        </p:txBody>
      </p:sp>
      <p:sp>
        <p:nvSpPr>
          <p:cNvPr id="4" name="Slide Number Placeholder 3">
            <a:extLst>
              <a:ext uri="{FF2B5EF4-FFF2-40B4-BE49-F238E27FC236}">
                <a16:creationId xmlns:a16="http://schemas.microsoft.com/office/drawing/2014/main" id="{DE21E106-A425-56AB-DBF7-0318FA951D27}"/>
              </a:ext>
            </a:extLst>
          </p:cNvPr>
          <p:cNvSpPr>
            <a:spLocks noGrp="1"/>
          </p:cNvSpPr>
          <p:nvPr>
            <p:ph type="sldNum" sz="quarter" idx="11"/>
          </p:nvPr>
        </p:nvSpPr>
        <p:spPr/>
        <p:txBody>
          <a:bodyPr/>
          <a:lstStyle/>
          <a:p>
            <a:fld id="{A29964C2-849E-4445-BA9D-091C4AAC22F4}" type="slidenum">
              <a:rPr lang="en-US" smtClean="0"/>
              <a:t>28</a:t>
            </a:fld>
            <a:endParaRPr lang="en-US" dirty="0"/>
          </a:p>
        </p:txBody>
      </p:sp>
      <p:pic>
        <p:nvPicPr>
          <p:cNvPr id="6" name="Picture 5">
            <a:extLst>
              <a:ext uri="{FF2B5EF4-FFF2-40B4-BE49-F238E27FC236}">
                <a16:creationId xmlns:a16="http://schemas.microsoft.com/office/drawing/2014/main" id="{A600AD59-3432-74C3-7F0B-A8CD4D9FA52C}"/>
              </a:ext>
            </a:extLst>
          </p:cNvPr>
          <p:cNvPicPr>
            <a:picLocks noChangeAspect="1"/>
          </p:cNvPicPr>
          <p:nvPr/>
        </p:nvPicPr>
        <p:blipFill>
          <a:blip r:embed="rId2"/>
          <a:stretch>
            <a:fillRect/>
          </a:stretch>
        </p:blipFill>
        <p:spPr>
          <a:xfrm>
            <a:off x="1774350" y="1572908"/>
            <a:ext cx="8643300" cy="4576735"/>
          </a:xfrm>
          <a:prstGeom prst="rect">
            <a:avLst/>
          </a:prstGeom>
        </p:spPr>
      </p:pic>
    </p:spTree>
    <p:extLst>
      <p:ext uri="{BB962C8B-B14F-4D97-AF65-F5344CB8AC3E}">
        <p14:creationId xmlns:p14="http://schemas.microsoft.com/office/powerpoint/2010/main" val="2771818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FDA9-7920-D989-6F00-C619F3842D5F}"/>
              </a:ext>
            </a:extLst>
          </p:cNvPr>
          <p:cNvSpPr>
            <a:spLocks noGrp="1"/>
          </p:cNvSpPr>
          <p:nvPr>
            <p:ph type="title"/>
          </p:nvPr>
        </p:nvSpPr>
        <p:spPr/>
        <p:txBody>
          <a:bodyPr/>
          <a:lstStyle/>
          <a:p>
            <a:r>
              <a:rPr lang="en-US" dirty="0"/>
              <a:t>Accuracy</a:t>
            </a:r>
          </a:p>
        </p:txBody>
      </p:sp>
      <p:sp>
        <p:nvSpPr>
          <p:cNvPr id="3" name="Slide Number Placeholder 2">
            <a:extLst>
              <a:ext uri="{FF2B5EF4-FFF2-40B4-BE49-F238E27FC236}">
                <a16:creationId xmlns:a16="http://schemas.microsoft.com/office/drawing/2014/main" id="{22E84CBF-A0A1-6222-320F-0A3036A690CB}"/>
              </a:ext>
            </a:extLst>
          </p:cNvPr>
          <p:cNvSpPr>
            <a:spLocks noGrp="1"/>
          </p:cNvSpPr>
          <p:nvPr>
            <p:ph type="sldNum" sz="quarter" idx="11"/>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A592769-4EC2-40D6-A704-35D1FBF4E6A3}" type="slidenum">
              <a:rPr lang="en-US" smtClean="0"/>
              <a:pPr/>
              <a:t>29</a:t>
            </a:fld>
            <a:endParaRPr lang="en-US"/>
          </a:p>
        </p:txBody>
      </p:sp>
      <p:graphicFrame>
        <p:nvGraphicFramePr>
          <p:cNvPr id="7" name="Table 6">
            <a:extLst>
              <a:ext uri="{FF2B5EF4-FFF2-40B4-BE49-F238E27FC236}">
                <a16:creationId xmlns:a16="http://schemas.microsoft.com/office/drawing/2014/main" id="{2472AFB3-1904-471B-3107-196183991DD4}"/>
              </a:ext>
            </a:extLst>
          </p:cNvPr>
          <p:cNvGraphicFramePr>
            <a:graphicFrameLocks noGrp="1"/>
          </p:cNvGraphicFramePr>
          <p:nvPr>
            <p:extLst>
              <p:ext uri="{D42A27DB-BD31-4B8C-83A1-F6EECF244321}">
                <p14:modId xmlns:p14="http://schemas.microsoft.com/office/powerpoint/2010/main" val="935922351"/>
              </p:ext>
            </p:extLst>
          </p:nvPr>
        </p:nvGraphicFramePr>
        <p:xfrm>
          <a:off x="1121662" y="2029895"/>
          <a:ext cx="9948675" cy="3572926"/>
        </p:xfrm>
        <a:graphic>
          <a:graphicData uri="http://schemas.openxmlformats.org/drawingml/2006/table">
            <a:tbl>
              <a:tblPr firstRow="1" firstCol="1" lastRow="1">
                <a:tableStyleId>{3B4B98B0-60AC-42C2-AFA5-B58CD77FA1E5}</a:tableStyleId>
              </a:tblPr>
              <a:tblGrid>
                <a:gridCol w="1983756">
                  <a:extLst>
                    <a:ext uri="{9D8B030D-6E8A-4147-A177-3AD203B41FA5}">
                      <a16:colId xmlns:a16="http://schemas.microsoft.com/office/drawing/2014/main" val="945981313"/>
                    </a:ext>
                  </a:extLst>
                </a:gridCol>
                <a:gridCol w="948075">
                  <a:extLst>
                    <a:ext uri="{9D8B030D-6E8A-4147-A177-3AD203B41FA5}">
                      <a16:colId xmlns:a16="http://schemas.microsoft.com/office/drawing/2014/main" val="2189790043"/>
                    </a:ext>
                  </a:extLst>
                </a:gridCol>
                <a:gridCol w="1169474">
                  <a:extLst>
                    <a:ext uri="{9D8B030D-6E8A-4147-A177-3AD203B41FA5}">
                      <a16:colId xmlns:a16="http://schemas.microsoft.com/office/drawing/2014/main" val="1721623272"/>
                    </a:ext>
                  </a:extLst>
                </a:gridCol>
                <a:gridCol w="1169474">
                  <a:extLst>
                    <a:ext uri="{9D8B030D-6E8A-4147-A177-3AD203B41FA5}">
                      <a16:colId xmlns:a16="http://schemas.microsoft.com/office/drawing/2014/main" val="2647565974"/>
                    </a:ext>
                  </a:extLst>
                </a:gridCol>
                <a:gridCol w="1169474">
                  <a:extLst>
                    <a:ext uri="{9D8B030D-6E8A-4147-A177-3AD203B41FA5}">
                      <a16:colId xmlns:a16="http://schemas.microsoft.com/office/drawing/2014/main" val="4083733471"/>
                    </a:ext>
                  </a:extLst>
                </a:gridCol>
                <a:gridCol w="1169474">
                  <a:extLst>
                    <a:ext uri="{9D8B030D-6E8A-4147-A177-3AD203B41FA5}">
                      <a16:colId xmlns:a16="http://schemas.microsoft.com/office/drawing/2014/main" val="3883794293"/>
                    </a:ext>
                  </a:extLst>
                </a:gridCol>
                <a:gridCol w="1169474">
                  <a:extLst>
                    <a:ext uri="{9D8B030D-6E8A-4147-A177-3AD203B41FA5}">
                      <a16:colId xmlns:a16="http://schemas.microsoft.com/office/drawing/2014/main" val="4214527912"/>
                    </a:ext>
                  </a:extLst>
                </a:gridCol>
                <a:gridCol w="1169474">
                  <a:extLst>
                    <a:ext uri="{9D8B030D-6E8A-4147-A177-3AD203B41FA5}">
                      <a16:colId xmlns:a16="http://schemas.microsoft.com/office/drawing/2014/main" val="453686893"/>
                    </a:ext>
                  </a:extLst>
                </a:gridCol>
              </a:tblGrid>
              <a:tr h="510418">
                <a:tc>
                  <a:txBody>
                    <a:bodyPr/>
                    <a:lstStyle/>
                    <a:p>
                      <a:pPr algn="ctr" fontAlgn="b"/>
                      <a:r>
                        <a:rPr lang="en-US" sz="1800" b="1" dirty="0">
                          <a:effectLst/>
                        </a:rPr>
                        <a:t>Design</a:t>
                      </a:r>
                    </a:p>
                  </a:txBody>
                  <a:tcPr marL="73140" marR="73140" marT="36570" marB="36570" anchor="ctr"/>
                </a:tc>
                <a:tc>
                  <a:txBody>
                    <a:bodyPr/>
                    <a:lstStyle/>
                    <a:p>
                      <a:pPr algn="ctr" fontAlgn="b"/>
                      <a:r>
                        <a:rPr lang="en-US" sz="1800" b="1">
                          <a:effectLst/>
                        </a:rPr>
                        <a:t>Qubit 1</a:t>
                      </a:r>
                    </a:p>
                  </a:txBody>
                  <a:tcPr marL="73140" marR="73140" marT="36570" marB="36570" anchor="ctr"/>
                </a:tc>
                <a:tc>
                  <a:txBody>
                    <a:bodyPr/>
                    <a:lstStyle/>
                    <a:p>
                      <a:pPr algn="ctr" fontAlgn="b"/>
                      <a:r>
                        <a:rPr lang="en-US" sz="1800" b="1" dirty="0">
                          <a:effectLst/>
                        </a:rPr>
                        <a:t>Qubit 2</a:t>
                      </a:r>
                    </a:p>
                  </a:txBody>
                  <a:tcPr marL="73140" marR="73140" marT="36570" marB="36570" anchor="ctr"/>
                </a:tc>
                <a:tc>
                  <a:txBody>
                    <a:bodyPr/>
                    <a:lstStyle/>
                    <a:p>
                      <a:pPr algn="ctr" fontAlgn="b"/>
                      <a:r>
                        <a:rPr lang="en-US" sz="1800" b="1" dirty="0">
                          <a:effectLst/>
                        </a:rPr>
                        <a:t>Qubit 3</a:t>
                      </a:r>
                    </a:p>
                  </a:txBody>
                  <a:tcPr marL="73140" marR="73140" marT="36570" marB="36570" anchor="ctr"/>
                </a:tc>
                <a:tc>
                  <a:txBody>
                    <a:bodyPr/>
                    <a:lstStyle/>
                    <a:p>
                      <a:pPr algn="ctr" fontAlgn="b"/>
                      <a:r>
                        <a:rPr lang="en-US" sz="1800" b="1">
                          <a:effectLst/>
                        </a:rPr>
                        <a:t>Qubit 4</a:t>
                      </a:r>
                    </a:p>
                  </a:txBody>
                  <a:tcPr marL="73140" marR="73140" marT="36570" marB="36570" anchor="ctr"/>
                </a:tc>
                <a:tc>
                  <a:txBody>
                    <a:bodyPr/>
                    <a:lstStyle/>
                    <a:p>
                      <a:pPr algn="ctr" fontAlgn="b"/>
                      <a:r>
                        <a:rPr lang="en-US" sz="1800" b="1">
                          <a:effectLst/>
                        </a:rPr>
                        <a:t>Qubit 5</a:t>
                      </a:r>
                    </a:p>
                  </a:txBody>
                  <a:tcPr marL="73140" marR="73140" marT="36570" marB="36570" anchor="ctr"/>
                </a:tc>
                <a:tc>
                  <a:txBody>
                    <a:bodyPr/>
                    <a:lstStyle/>
                    <a:p>
                      <a:pPr algn="ctr" fontAlgn="b"/>
                      <a:r>
                        <a:rPr lang="en-US" sz="1800" b="1" dirty="0">
                          <a:effectLst/>
                        </a:rPr>
                        <a:t>F</a:t>
                      </a:r>
                      <a:r>
                        <a:rPr lang="en-US" sz="1800" b="1" baseline="-25000" dirty="0">
                          <a:effectLst/>
                        </a:rPr>
                        <a:t>5Q</a:t>
                      </a:r>
                      <a:endParaRPr lang="en-US" sz="1800" b="1" dirty="0">
                        <a:effectLst/>
                      </a:endParaRPr>
                    </a:p>
                  </a:txBody>
                  <a:tcPr marL="73140" marR="73140" marT="36570" marB="36570" anchor="ctr"/>
                </a:tc>
                <a:tc>
                  <a:txBody>
                    <a:bodyPr/>
                    <a:lstStyle/>
                    <a:p>
                      <a:pPr algn="ctr" fontAlgn="b"/>
                      <a:r>
                        <a:rPr lang="en-US" sz="1800" b="1" dirty="0">
                          <a:effectLst/>
                        </a:rPr>
                        <a:t>F</a:t>
                      </a:r>
                      <a:r>
                        <a:rPr lang="en-US" sz="1800" b="1" baseline="-25000" dirty="0">
                          <a:effectLst/>
                        </a:rPr>
                        <a:t>4Q</a:t>
                      </a:r>
                      <a:endParaRPr lang="en-US" sz="1800" b="1" dirty="0">
                        <a:effectLst/>
                      </a:endParaRPr>
                    </a:p>
                  </a:txBody>
                  <a:tcPr marL="73140" marR="73140" marT="36570" marB="36570" anchor="ctr"/>
                </a:tc>
                <a:extLst>
                  <a:ext uri="{0D108BD9-81ED-4DB2-BD59-A6C34878D82A}">
                    <a16:rowId xmlns:a16="http://schemas.microsoft.com/office/drawing/2014/main" val="3154830767"/>
                  </a:ext>
                </a:extLst>
              </a:tr>
              <a:tr h="510418">
                <a:tc>
                  <a:txBody>
                    <a:bodyPr/>
                    <a:lstStyle/>
                    <a:p>
                      <a:pPr algn="ctr" fontAlgn="base"/>
                      <a:r>
                        <a:rPr lang="en-US" sz="1800" dirty="0">
                          <a:effectLst/>
                        </a:rPr>
                        <a:t>Baseline</a:t>
                      </a:r>
                      <a:r>
                        <a:rPr lang="en-US" sz="1800" baseline="30000" dirty="0">
                          <a:effectLst/>
                        </a:rPr>
                        <a:t>1</a:t>
                      </a:r>
                      <a:endParaRPr lang="en-US" sz="1800" dirty="0">
                        <a:effectLst/>
                      </a:endParaRPr>
                    </a:p>
                  </a:txBody>
                  <a:tcPr marL="73140" marR="73140" marT="36570" marB="36570" anchor="ctr"/>
                </a:tc>
                <a:tc>
                  <a:txBody>
                    <a:bodyPr/>
                    <a:lstStyle/>
                    <a:p>
                      <a:pPr algn="ctr" fontAlgn="base"/>
                      <a:r>
                        <a:rPr lang="en-US" sz="1800">
                          <a:effectLst/>
                        </a:rPr>
                        <a:t>0.969</a:t>
                      </a:r>
                    </a:p>
                  </a:txBody>
                  <a:tcPr marL="73140" marR="73140" marT="36570" marB="36570" anchor="ctr"/>
                </a:tc>
                <a:tc>
                  <a:txBody>
                    <a:bodyPr/>
                    <a:lstStyle/>
                    <a:p>
                      <a:pPr algn="ctr" fontAlgn="base"/>
                      <a:r>
                        <a:rPr lang="en-US" sz="1800">
                          <a:effectLst/>
                        </a:rPr>
                        <a:t>0.753</a:t>
                      </a:r>
                    </a:p>
                  </a:txBody>
                  <a:tcPr marL="73140" marR="73140" marT="36570" marB="36570" anchor="ctr"/>
                </a:tc>
                <a:tc>
                  <a:txBody>
                    <a:bodyPr/>
                    <a:lstStyle/>
                    <a:p>
                      <a:pPr algn="ctr" fontAlgn="base"/>
                      <a:r>
                        <a:rPr lang="en-US" sz="1800">
                          <a:effectLst/>
                        </a:rPr>
                        <a:t>0.943</a:t>
                      </a:r>
                    </a:p>
                  </a:txBody>
                  <a:tcPr marL="73140" marR="73140" marT="36570" marB="36570" anchor="ctr"/>
                </a:tc>
                <a:tc>
                  <a:txBody>
                    <a:bodyPr/>
                    <a:lstStyle/>
                    <a:p>
                      <a:pPr algn="ctr" fontAlgn="base"/>
                      <a:r>
                        <a:rPr lang="en-US" sz="1800">
                          <a:effectLst/>
                        </a:rPr>
                        <a:t>0.946</a:t>
                      </a:r>
                    </a:p>
                  </a:txBody>
                  <a:tcPr marL="73140" marR="73140" marT="36570" marB="36570" anchor="ctr"/>
                </a:tc>
                <a:tc>
                  <a:txBody>
                    <a:bodyPr/>
                    <a:lstStyle/>
                    <a:p>
                      <a:pPr algn="ctr" fontAlgn="base"/>
                      <a:r>
                        <a:rPr lang="en-US" sz="1800">
                          <a:effectLst/>
                        </a:rPr>
                        <a:t>0.97</a:t>
                      </a:r>
                    </a:p>
                  </a:txBody>
                  <a:tcPr marL="73140" marR="73140" marT="36570" marB="36570" anchor="ctr"/>
                </a:tc>
                <a:tc>
                  <a:txBody>
                    <a:bodyPr/>
                    <a:lstStyle/>
                    <a:p>
                      <a:pPr algn="ctr" fontAlgn="base"/>
                      <a:r>
                        <a:rPr lang="en-US" sz="1800">
                          <a:effectLst/>
                        </a:rPr>
                        <a:t>0.912</a:t>
                      </a:r>
                    </a:p>
                  </a:txBody>
                  <a:tcPr marL="73140" marR="73140" marT="36570" marB="36570" anchor="ctr"/>
                </a:tc>
                <a:tc>
                  <a:txBody>
                    <a:bodyPr/>
                    <a:lstStyle/>
                    <a:p>
                      <a:pPr algn="ctr" fontAlgn="base"/>
                      <a:r>
                        <a:rPr lang="en-US" sz="1800">
                          <a:effectLst/>
                        </a:rPr>
                        <a:t>0.957</a:t>
                      </a:r>
                    </a:p>
                  </a:txBody>
                  <a:tcPr marL="73140" marR="73140" marT="36570" marB="36570" anchor="ctr"/>
                </a:tc>
                <a:extLst>
                  <a:ext uri="{0D108BD9-81ED-4DB2-BD59-A6C34878D82A}">
                    <a16:rowId xmlns:a16="http://schemas.microsoft.com/office/drawing/2014/main" val="2145459953"/>
                  </a:ext>
                </a:extLst>
              </a:tr>
              <a:tr h="510418">
                <a:tc>
                  <a:txBody>
                    <a:bodyPr/>
                    <a:lstStyle/>
                    <a:p>
                      <a:pPr algn="ctr" fontAlgn="base"/>
                      <a:r>
                        <a:rPr lang="en-US" sz="1800">
                          <a:effectLst/>
                        </a:rPr>
                        <a:t>MF</a:t>
                      </a:r>
                    </a:p>
                  </a:txBody>
                  <a:tcPr marL="73140" marR="73140" marT="36570" marB="36570" anchor="ctr"/>
                </a:tc>
                <a:tc>
                  <a:txBody>
                    <a:bodyPr/>
                    <a:lstStyle/>
                    <a:p>
                      <a:pPr algn="ctr" fontAlgn="base"/>
                      <a:r>
                        <a:rPr lang="en-US" sz="1800">
                          <a:effectLst/>
                        </a:rPr>
                        <a:t>0.968</a:t>
                      </a:r>
                    </a:p>
                  </a:txBody>
                  <a:tcPr marL="73140" marR="73140" marT="36570" marB="36570" anchor="ctr"/>
                </a:tc>
                <a:tc>
                  <a:txBody>
                    <a:bodyPr/>
                    <a:lstStyle/>
                    <a:p>
                      <a:pPr algn="ctr" fontAlgn="base"/>
                      <a:r>
                        <a:rPr lang="en-US" sz="1800">
                          <a:effectLst/>
                        </a:rPr>
                        <a:t>0.734</a:t>
                      </a:r>
                    </a:p>
                  </a:txBody>
                  <a:tcPr marL="73140" marR="73140" marT="36570" marB="36570" anchor="ctr"/>
                </a:tc>
                <a:tc>
                  <a:txBody>
                    <a:bodyPr/>
                    <a:lstStyle/>
                    <a:p>
                      <a:pPr algn="ctr" fontAlgn="base"/>
                      <a:r>
                        <a:rPr lang="en-US" sz="1800">
                          <a:effectLst/>
                        </a:rPr>
                        <a:t>0.891</a:t>
                      </a:r>
                    </a:p>
                  </a:txBody>
                  <a:tcPr marL="73140" marR="73140" marT="36570" marB="36570" anchor="ctr"/>
                </a:tc>
                <a:tc>
                  <a:txBody>
                    <a:bodyPr/>
                    <a:lstStyle/>
                    <a:p>
                      <a:pPr algn="ctr" fontAlgn="base"/>
                      <a:r>
                        <a:rPr lang="en-US" sz="1800">
                          <a:effectLst/>
                        </a:rPr>
                        <a:t>0.934</a:t>
                      </a:r>
                    </a:p>
                  </a:txBody>
                  <a:tcPr marL="73140" marR="73140" marT="36570" marB="36570" anchor="ctr"/>
                </a:tc>
                <a:tc>
                  <a:txBody>
                    <a:bodyPr/>
                    <a:lstStyle/>
                    <a:p>
                      <a:pPr algn="ctr" fontAlgn="base"/>
                      <a:r>
                        <a:rPr lang="en-US" sz="1800">
                          <a:effectLst/>
                        </a:rPr>
                        <a:t>0.956</a:t>
                      </a:r>
                    </a:p>
                  </a:txBody>
                  <a:tcPr marL="73140" marR="73140" marT="36570" marB="36570" anchor="ctr"/>
                </a:tc>
                <a:tc>
                  <a:txBody>
                    <a:bodyPr/>
                    <a:lstStyle/>
                    <a:p>
                      <a:pPr algn="ctr" fontAlgn="base"/>
                      <a:r>
                        <a:rPr lang="en-US" sz="1800">
                          <a:effectLst/>
                        </a:rPr>
                        <a:t>0.892</a:t>
                      </a:r>
                    </a:p>
                  </a:txBody>
                  <a:tcPr marL="73140" marR="73140" marT="36570" marB="36570" anchor="ctr"/>
                </a:tc>
                <a:tc>
                  <a:txBody>
                    <a:bodyPr/>
                    <a:lstStyle/>
                    <a:p>
                      <a:pPr algn="ctr" fontAlgn="base"/>
                      <a:r>
                        <a:rPr lang="en-US" sz="1800">
                          <a:effectLst/>
                        </a:rPr>
                        <a:t>0.937</a:t>
                      </a:r>
                    </a:p>
                  </a:txBody>
                  <a:tcPr marL="73140" marR="73140" marT="36570" marB="36570" anchor="ctr"/>
                </a:tc>
                <a:extLst>
                  <a:ext uri="{0D108BD9-81ED-4DB2-BD59-A6C34878D82A}">
                    <a16:rowId xmlns:a16="http://schemas.microsoft.com/office/drawing/2014/main" val="2642658179"/>
                  </a:ext>
                </a:extLst>
              </a:tr>
              <a:tr h="510418">
                <a:tc>
                  <a:txBody>
                    <a:bodyPr/>
                    <a:lstStyle/>
                    <a:p>
                      <a:pPr algn="ctr" fontAlgn="base"/>
                      <a:r>
                        <a:rPr lang="en-US" sz="1800">
                          <a:effectLst/>
                        </a:rPr>
                        <a:t>MF-SVM</a:t>
                      </a:r>
                    </a:p>
                  </a:txBody>
                  <a:tcPr marL="73140" marR="73140" marT="36570" marB="36570" anchor="ctr"/>
                </a:tc>
                <a:tc>
                  <a:txBody>
                    <a:bodyPr/>
                    <a:lstStyle/>
                    <a:p>
                      <a:pPr algn="ctr" fontAlgn="base"/>
                      <a:r>
                        <a:rPr lang="en-US" sz="1800">
                          <a:effectLst/>
                        </a:rPr>
                        <a:t>0.968</a:t>
                      </a:r>
                    </a:p>
                  </a:txBody>
                  <a:tcPr marL="73140" marR="73140" marT="36570" marB="36570" anchor="ctr"/>
                </a:tc>
                <a:tc>
                  <a:txBody>
                    <a:bodyPr/>
                    <a:lstStyle/>
                    <a:p>
                      <a:pPr algn="ctr" fontAlgn="base"/>
                      <a:r>
                        <a:rPr lang="en-US" sz="1800">
                          <a:effectLst/>
                        </a:rPr>
                        <a:t>0.738</a:t>
                      </a:r>
                    </a:p>
                  </a:txBody>
                  <a:tcPr marL="73140" marR="73140" marT="36570" marB="36570" anchor="ctr"/>
                </a:tc>
                <a:tc>
                  <a:txBody>
                    <a:bodyPr/>
                    <a:lstStyle/>
                    <a:p>
                      <a:pPr algn="ctr" fontAlgn="base"/>
                      <a:r>
                        <a:rPr lang="en-US" sz="1800">
                          <a:effectLst/>
                        </a:rPr>
                        <a:t>0.895</a:t>
                      </a:r>
                    </a:p>
                  </a:txBody>
                  <a:tcPr marL="73140" marR="73140" marT="36570" marB="36570" anchor="ctr"/>
                </a:tc>
                <a:tc>
                  <a:txBody>
                    <a:bodyPr/>
                    <a:lstStyle/>
                    <a:p>
                      <a:pPr algn="ctr" fontAlgn="base"/>
                      <a:r>
                        <a:rPr lang="en-US" sz="1800">
                          <a:effectLst/>
                        </a:rPr>
                        <a:t>0.928</a:t>
                      </a:r>
                    </a:p>
                  </a:txBody>
                  <a:tcPr marL="73140" marR="73140" marT="36570" marB="36570" anchor="ctr"/>
                </a:tc>
                <a:tc>
                  <a:txBody>
                    <a:bodyPr/>
                    <a:lstStyle/>
                    <a:p>
                      <a:pPr algn="ctr" fontAlgn="base"/>
                      <a:r>
                        <a:rPr lang="en-US" sz="1800">
                          <a:effectLst/>
                        </a:rPr>
                        <a:t>0.953</a:t>
                      </a:r>
                    </a:p>
                  </a:txBody>
                  <a:tcPr marL="73140" marR="73140" marT="36570" marB="36570" anchor="ctr"/>
                </a:tc>
                <a:tc>
                  <a:txBody>
                    <a:bodyPr/>
                    <a:lstStyle/>
                    <a:p>
                      <a:pPr algn="ctr" fontAlgn="base"/>
                      <a:r>
                        <a:rPr lang="en-US" sz="1800">
                          <a:effectLst/>
                        </a:rPr>
                        <a:t>0.892</a:t>
                      </a:r>
                    </a:p>
                  </a:txBody>
                  <a:tcPr marL="73140" marR="73140" marT="36570" marB="36570" anchor="ctr"/>
                </a:tc>
                <a:tc>
                  <a:txBody>
                    <a:bodyPr/>
                    <a:lstStyle/>
                    <a:p>
                      <a:pPr algn="ctr" fontAlgn="base"/>
                      <a:r>
                        <a:rPr lang="en-US" sz="1800">
                          <a:effectLst/>
                        </a:rPr>
                        <a:t>0.936</a:t>
                      </a:r>
                    </a:p>
                  </a:txBody>
                  <a:tcPr marL="73140" marR="73140" marT="36570" marB="36570" anchor="ctr"/>
                </a:tc>
                <a:extLst>
                  <a:ext uri="{0D108BD9-81ED-4DB2-BD59-A6C34878D82A}">
                    <a16:rowId xmlns:a16="http://schemas.microsoft.com/office/drawing/2014/main" val="661263222"/>
                  </a:ext>
                </a:extLst>
              </a:tr>
              <a:tr h="510418">
                <a:tc>
                  <a:txBody>
                    <a:bodyPr/>
                    <a:lstStyle/>
                    <a:p>
                      <a:pPr algn="ctr" fontAlgn="base"/>
                      <a:r>
                        <a:rPr lang="en-US" sz="1800">
                          <a:effectLst/>
                        </a:rPr>
                        <a:t>MF-NN</a:t>
                      </a:r>
                    </a:p>
                  </a:txBody>
                  <a:tcPr marL="73140" marR="73140" marT="36570" marB="36570" anchor="ctr"/>
                </a:tc>
                <a:tc>
                  <a:txBody>
                    <a:bodyPr/>
                    <a:lstStyle/>
                    <a:p>
                      <a:pPr algn="ctr" fontAlgn="base"/>
                      <a:r>
                        <a:rPr lang="en-US" sz="1800">
                          <a:effectLst/>
                        </a:rPr>
                        <a:t>0.969</a:t>
                      </a:r>
                    </a:p>
                  </a:txBody>
                  <a:tcPr marL="73140" marR="73140" marT="36570" marB="36570" anchor="ctr"/>
                </a:tc>
                <a:tc>
                  <a:txBody>
                    <a:bodyPr/>
                    <a:lstStyle/>
                    <a:p>
                      <a:pPr algn="ctr" fontAlgn="base"/>
                      <a:r>
                        <a:rPr lang="en-US" sz="1800">
                          <a:effectLst/>
                        </a:rPr>
                        <a:t>0.740</a:t>
                      </a:r>
                    </a:p>
                  </a:txBody>
                  <a:tcPr marL="73140" marR="73140" marT="36570" marB="36570" anchor="ctr"/>
                </a:tc>
                <a:tc>
                  <a:txBody>
                    <a:bodyPr/>
                    <a:lstStyle/>
                    <a:p>
                      <a:pPr algn="ctr" fontAlgn="base"/>
                      <a:r>
                        <a:rPr lang="en-US" sz="1800">
                          <a:effectLst/>
                        </a:rPr>
                        <a:t>0.901</a:t>
                      </a:r>
                    </a:p>
                  </a:txBody>
                  <a:tcPr marL="73140" marR="73140" marT="36570" marB="36570" anchor="ctr"/>
                </a:tc>
                <a:tc>
                  <a:txBody>
                    <a:bodyPr/>
                    <a:lstStyle/>
                    <a:p>
                      <a:pPr algn="ctr" fontAlgn="base"/>
                      <a:r>
                        <a:rPr lang="en-US" sz="1800">
                          <a:effectLst/>
                        </a:rPr>
                        <a:t>0.936</a:t>
                      </a:r>
                    </a:p>
                  </a:txBody>
                  <a:tcPr marL="73140" marR="73140" marT="36570" marB="36570" anchor="ctr"/>
                </a:tc>
                <a:tc>
                  <a:txBody>
                    <a:bodyPr/>
                    <a:lstStyle/>
                    <a:p>
                      <a:pPr algn="ctr" fontAlgn="base"/>
                      <a:r>
                        <a:rPr lang="en-US" sz="1800">
                          <a:effectLst/>
                        </a:rPr>
                        <a:t>0.957</a:t>
                      </a:r>
                    </a:p>
                  </a:txBody>
                  <a:tcPr marL="73140" marR="73140" marT="36570" marB="36570" anchor="ctr"/>
                </a:tc>
                <a:tc>
                  <a:txBody>
                    <a:bodyPr/>
                    <a:lstStyle/>
                    <a:p>
                      <a:pPr algn="ctr" fontAlgn="base"/>
                      <a:r>
                        <a:rPr lang="en-US" sz="1800">
                          <a:effectLst/>
                        </a:rPr>
                        <a:t>0.896</a:t>
                      </a:r>
                    </a:p>
                  </a:txBody>
                  <a:tcPr marL="73140" marR="73140" marT="36570" marB="36570" anchor="ctr"/>
                </a:tc>
                <a:tc>
                  <a:txBody>
                    <a:bodyPr/>
                    <a:lstStyle/>
                    <a:p>
                      <a:pPr algn="ctr" fontAlgn="base"/>
                      <a:r>
                        <a:rPr lang="en-US" sz="1800">
                          <a:effectLst/>
                        </a:rPr>
                        <a:t>0.940</a:t>
                      </a:r>
                    </a:p>
                  </a:txBody>
                  <a:tcPr marL="73140" marR="73140" marT="36570" marB="36570" anchor="ctr"/>
                </a:tc>
                <a:extLst>
                  <a:ext uri="{0D108BD9-81ED-4DB2-BD59-A6C34878D82A}">
                    <a16:rowId xmlns:a16="http://schemas.microsoft.com/office/drawing/2014/main" val="292629194"/>
                  </a:ext>
                </a:extLst>
              </a:tr>
              <a:tr h="510418">
                <a:tc>
                  <a:txBody>
                    <a:bodyPr/>
                    <a:lstStyle/>
                    <a:p>
                      <a:pPr algn="ctr" fontAlgn="base"/>
                      <a:r>
                        <a:rPr lang="en-US" sz="1800" dirty="0">
                          <a:effectLst/>
                        </a:rPr>
                        <a:t>MF-RMF-SVM</a:t>
                      </a:r>
                    </a:p>
                  </a:txBody>
                  <a:tcPr marL="73140" marR="73140" marT="36570" marB="36570" anchor="ctr"/>
                </a:tc>
                <a:tc>
                  <a:txBody>
                    <a:bodyPr/>
                    <a:lstStyle/>
                    <a:p>
                      <a:pPr algn="ctr" fontAlgn="base"/>
                      <a:r>
                        <a:rPr lang="en-US" sz="1800">
                          <a:effectLst/>
                        </a:rPr>
                        <a:t>0.981</a:t>
                      </a:r>
                    </a:p>
                  </a:txBody>
                  <a:tcPr marL="73140" marR="73140" marT="36570" marB="36570" anchor="ctr"/>
                </a:tc>
                <a:tc>
                  <a:txBody>
                    <a:bodyPr/>
                    <a:lstStyle/>
                    <a:p>
                      <a:pPr algn="ctr" fontAlgn="base"/>
                      <a:r>
                        <a:rPr lang="en-US" sz="1800">
                          <a:effectLst/>
                        </a:rPr>
                        <a:t>0.752</a:t>
                      </a:r>
                    </a:p>
                  </a:txBody>
                  <a:tcPr marL="73140" marR="73140" marT="36570" marB="36570" anchor="ctr"/>
                </a:tc>
                <a:tc>
                  <a:txBody>
                    <a:bodyPr/>
                    <a:lstStyle/>
                    <a:p>
                      <a:pPr algn="ctr" fontAlgn="base"/>
                      <a:r>
                        <a:rPr lang="en-US" sz="1800">
                          <a:effectLst/>
                        </a:rPr>
                        <a:t>0.959</a:t>
                      </a:r>
                    </a:p>
                  </a:txBody>
                  <a:tcPr marL="73140" marR="73140" marT="36570" marB="36570" anchor="ctr"/>
                </a:tc>
                <a:tc>
                  <a:txBody>
                    <a:bodyPr/>
                    <a:lstStyle/>
                    <a:p>
                      <a:pPr algn="ctr" fontAlgn="base"/>
                      <a:r>
                        <a:rPr lang="en-US" sz="1800">
                          <a:effectLst/>
                        </a:rPr>
                        <a:t>0.957</a:t>
                      </a:r>
                    </a:p>
                  </a:txBody>
                  <a:tcPr marL="73140" marR="73140" marT="36570" marB="36570" anchor="ctr"/>
                </a:tc>
                <a:tc>
                  <a:txBody>
                    <a:bodyPr/>
                    <a:lstStyle/>
                    <a:p>
                      <a:pPr algn="ctr" fontAlgn="base"/>
                      <a:r>
                        <a:rPr lang="en-US" sz="1800">
                          <a:effectLst/>
                        </a:rPr>
                        <a:t>0.986</a:t>
                      </a:r>
                    </a:p>
                  </a:txBody>
                  <a:tcPr marL="73140" marR="73140" marT="36570" marB="36570" anchor="ctr"/>
                </a:tc>
                <a:tc>
                  <a:txBody>
                    <a:bodyPr/>
                    <a:lstStyle/>
                    <a:p>
                      <a:pPr algn="ctr" fontAlgn="base"/>
                      <a:r>
                        <a:rPr lang="en-US" sz="1800">
                          <a:effectLst/>
                        </a:rPr>
                        <a:t>0.923</a:t>
                      </a:r>
                    </a:p>
                  </a:txBody>
                  <a:tcPr marL="73140" marR="73140" marT="36570" marB="36570" anchor="ctr"/>
                </a:tc>
                <a:tc>
                  <a:txBody>
                    <a:bodyPr/>
                    <a:lstStyle/>
                    <a:p>
                      <a:pPr algn="ctr" fontAlgn="base"/>
                      <a:r>
                        <a:rPr lang="en-US" sz="1800">
                          <a:effectLst/>
                        </a:rPr>
                        <a:t>0.970</a:t>
                      </a:r>
                    </a:p>
                  </a:txBody>
                  <a:tcPr marL="73140" marR="73140" marT="36570" marB="36570" anchor="ctr"/>
                </a:tc>
                <a:extLst>
                  <a:ext uri="{0D108BD9-81ED-4DB2-BD59-A6C34878D82A}">
                    <a16:rowId xmlns:a16="http://schemas.microsoft.com/office/drawing/2014/main" val="300349018"/>
                  </a:ext>
                </a:extLst>
              </a:tr>
              <a:tr h="510418">
                <a:tc>
                  <a:txBody>
                    <a:bodyPr/>
                    <a:lstStyle/>
                    <a:p>
                      <a:pPr algn="ctr" fontAlgn="base"/>
                      <a:r>
                        <a:rPr lang="en-US" sz="1800" dirty="0">
                          <a:effectLst/>
                        </a:rPr>
                        <a:t>MF-RMF-NN</a:t>
                      </a:r>
                    </a:p>
                  </a:txBody>
                  <a:tcPr marL="73140" marR="73140" marT="36570" marB="36570" anchor="ctr"/>
                </a:tc>
                <a:tc>
                  <a:txBody>
                    <a:bodyPr/>
                    <a:lstStyle/>
                    <a:p>
                      <a:pPr algn="ctr" fontAlgn="base"/>
                      <a:r>
                        <a:rPr lang="en-US" sz="1800">
                          <a:effectLst/>
                        </a:rPr>
                        <a:t>0.985</a:t>
                      </a:r>
                    </a:p>
                  </a:txBody>
                  <a:tcPr marL="73140" marR="73140" marT="36570" marB="36570" anchor="ctr"/>
                </a:tc>
                <a:tc>
                  <a:txBody>
                    <a:bodyPr/>
                    <a:lstStyle/>
                    <a:p>
                      <a:pPr algn="ctr" fontAlgn="base"/>
                      <a:r>
                        <a:rPr lang="en-US" sz="1800">
                          <a:effectLst/>
                        </a:rPr>
                        <a:t>0.754</a:t>
                      </a:r>
                    </a:p>
                  </a:txBody>
                  <a:tcPr marL="73140" marR="73140" marT="36570" marB="36570" anchor="ctr"/>
                </a:tc>
                <a:tc>
                  <a:txBody>
                    <a:bodyPr/>
                    <a:lstStyle/>
                    <a:p>
                      <a:pPr algn="ctr" fontAlgn="base"/>
                      <a:r>
                        <a:rPr lang="en-US" sz="1800">
                          <a:effectLst/>
                        </a:rPr>
                        <a:t>0.966</a:t>
                      </a:r>
                    </a:p>
                  </a:txBody>
                  <a:tcPr marL="73140" marR="73140" marT="36570" marB="36570" anchor="ctr"/>
                </a:tc>
                <a:tc>
                  <a:txBody>
                    <a:bodyPr/>
                    <a:lstStyle/>
                    <a:p>
                      <a:pPr algn="ctr" fontAlgn="base"/>
                      <a:r>
                        <a:rPr lang="en-US" sz="1800">
                          <a:effectLst/>
                        </a:rPr>
                        <a:t>0.962</a:t>
                      </a:r>
                    </a:p>
                  </a:txBody>
                  <a:tcPr marL="73140" marR="73140" marT="36570" marB="36570" anchor="ctr"/>
                </a:tc>
                <a:tc>
                  <a:txBody>
                    <a:bodyPr/>
                    <a:lstStyle/>
                    <a:p>
                      <a:pPr algn="ctr" fontAlgn="base"/>
                      <a:r>
                        <a:rPr lang="en-US" sz="1800">
                          <a:effectLst/>
                        </a:rPr>
                        <a:t>0.989</a:t>
                      </a:r>
                    </a:p>
                  </a:txBody>
                  <a:tcPr marL="73140" marR="73140" marT="36570" marB="36570" anchor="ctr"/>
                </a:tc>
                <a:tc>
                  <a:txBody>
                    <a:bodyPr/>
                    <a:lstStyle/>
                    <a:p>
                      <a:pPr algn="ctr" fontAlgn="base"/>
                      <a:r>
                        <a:rPr lang="en-US" sz="1800">
                          <a:effectLst/>
                        </a:rPr>
                        <a:t>0.927</a:t>
                      </a:r>
                    </a:p>
                  </a:txBody>
                  <a:tcPr marL="73140" marR="73140" marT="36570" marB="36570" anchor="ctr"/>
                </a:tc>
                <a:tc>
                  <a:txBody>
                    <a:bodyPr/>
                    <a:lstStyle/>
                    <a:p>
                      <a:pPr algn="ctr" fontAlgn="base"/>
                      <a:r>
                        <a:rPr lang="en-US" sz="1800" dirty="0">
                          <a:effectLst/>
                        </a:rPr>
                        <a:t>0.975</a:t>
                      </a:r>
                    </a:p>
                  </a:txBody>
                  <a:tcPr marL="73140" marR="73140" marT="36570" marB="36570" anchor="ctr"/>
                </a:tc>
                <a:extLst>
                  <a:ext uri="{0D108BD9-81ED-4DB2-BD59-A6C34878D82A}">
                    <a16:rowId xmlns:a16="http://schemas.microsoft.com/office/drawing/2014/main" val="1414366740"/>
                  </a:ext>
                </a:extLst>
              </a:tr>
            </a:tbl>
          </a:graphicData>
        </a:graphic>
      </p:graphicFrame>
      <p:sp>
        <p:nvSpPr>
          <p:cNvPr id="4" name="TextBox 3">
            <a:extLst>
              <a:ext uri="{FF2B5EF4-FFF2-40B4-BE49-F238E27FC236}">
                <a16:creationId xmlns:a16="http://schemas.microsoft.com/office/drawing/2014/main" id="{E16248EF-D904-80B6-0CBD-AD453EBC5241}"/>
              </a:ext>
            </a:extLst>
          </p:cNvPr>
          <p:cNvSpPr txBox="1"/>
          <p:nvPr/>
        </p:nvSpPr>
        <p:spPr>
          <a:xfrm>
            <a:off x="6095999" y="6228952"/>
            <a:ext cx="5460138" cy="461665"/>
          </a:xfrm>
          <a:prstGeom prst="rect">
            <a:avLst/>
          </a:prstGeom>
          <a:noFill/>
        </p:spPr>
        <p:txBody>
          <a:bodyPr wrap="square">
            <a:spAutoFit/>
          </a:bodyPr>
          <a:lstStyle/>
          <a:p>
            <a:r>
              <a:rPr lang="en-US" sz="1200" b="0" i="0" baseline="30000" dirty="0">
                <a:solidFill>
                  <a:srgbClr val="222222"/>
                </a:solidFill>
                <a:effectLst/>
                <a:latin typeface="Arial" panose="020B0604020202020204" pitchFamily="34" charset="0"/>
              </a:rPr>
              <a:t>1</a:t>
            </a:r>
            <a:r>
              <a:rPr lang="en-US" sz="1200" b="0" i="0" dirty="0">
                <a:solidFill>
                  <a:srgbClr val="222222"/>
                </a:solidFill>
                <a:effectLst/>
                <a:latin typeface="Arial" panose="020B0604020202020204" pitchFamily="34" charset="0"/>
              </a:rPr>
              <a:t>Lienhard, Benjamin, et al. "Deep-neural-network discrimination of multiplexed superconducting-qubit states." </a:t>
            </a:r>
            <a:r>
              <a:rPr lang="en-US" sz="1200" b="0" i="1" dirty="0">
                <a:solidFill>
                  <a:srgbClr val="222222"/>
                </a:solidFill>
                <a:effectLst/>
                <a:latin typeface="Arial" panose="020B0604020202020204" pitchFamily="34" charset="0"/>
              </a:rPr>
              <a:t>Physical Review Applied</a:t>
            </a:r>
            <a:r>
              <a:rPr lang="en-US" sz="1200" b="0" i="0" dirty="0">
                <a:solidFill>
                  <a:srgbClr val="222222"/>
                </a:solidFill>
                <a:effectLst/>
                <a:latin typeface="Arial" panose="020B0604020202020204" pitchFamily="34" charset="0"/>
              </a:rPr>
              <a:t> 17.1 (2022): 014024.</a:t>
            </a:r>
            <a:endParaRPr lang="en-US" sz="1200" dirty="0"/>
          </a:p>
        </p:txBody>
      </p:sp>
      <p:sp>
        <p:nvSpPr>
          <p:cNvPr id="8" name="Footer Placeholder 7">
            <a:extLst>
              <a:ext uri="{FF2B5EF4-FFF2-40B4-BE49-F238E27FC236}">
                <a16:creationId xmlns:a16="http://schemas.microsoft.com/office/drawing/2014/main" id="{5124160C-C1B0-9A71-0852-0AB24774AE33}"/>
              </a:ext>
            </a:extLst>
          </p:cNvPr>
          <p:cNvSpPr>
            <a:spLocks noGrp="1"/>
          </p:cNvSpPr>
          <p:nvPr>
            <p:ph type="ftr" sz="quarter" idx="10"/>
          </p:nvPr>
        </p:nvSpPr>
        <p:spPr/>
        <p:txBody>
          <a:bodyPr/>
          <a:lstStyle/>
          <a:p>
            <a:r>
              <a:rPr lang="en-US"/>
              <a:t>University of Wisconsin-Madison</a:t>
            </a:r>
            <a:endParaRPr lang="en-US" dirty="0"/>
          </a:p>
        </p:txBody>
      </p:sp>
    </p:spTree>
    <p:extLst>
      <p:ext uri="{BB962C8B-B14F-4D97-AF65-F5344CB8AC3E}">
        <p14:creationId xmlns:p14="http://schemas.microsoft.com/office/powerpoint/2010/main" val="35071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7333A-7069-4FF8-C5DC-0C22DA78B0FA}"/>
              </a:ext>
            </a:extLst>
          </p:cNvPr>
          <p:cNvSpPr>
            <a:spLocks noGrp="1"/>
          </p:cNvSpPr>
          <p:nvPr>
            <p:ph type="title"/>
          </p:nvPr>
        </p:nvSpPr>
        <p:spPr/>
        <p:txBody>
          <a:bodyPr/>
          <a:lstStyle/>
          <a:p>
            <a:r>
              <a:rPr lang="en-US" dirty="0">
                <a:latin typeface="+mj-lt"/>
              </a:rPr>
              <a:t>Readout Error Rates are High!</a:t>
            </a:r>
          </a:p>
        </p:txBody>
      </p:sp>
      <p:graphicFrame>
        <p:nvGraphicFramePr>
          <p:cNvPr id="5" name="Chart 4">
            <a:extLst>
              <a:ext uri="{FF2B5EF4-FFF2-40B4-BE49-F238E27FC236}">
                <a16:creationId xmlns:a16="http://schemas.microsoft.com/office/drawing/2014/main" id="{C75CD580-740E-3AF5-68B9-8C7F327B1370}"/>
              </a:ext>
            </a:extLst>
          </p:cNvPr>
          <p:cNvGraphicFramePr/>
          <p:nvPr>
            <p:extLst>
              <p:ext uri="{D42A27DB-BD31-4B8C-83A1-F6EECF244321}">
                <p14:modId xmlns:p14="http://schemas.microsoft.com/office/powerpoint/2010/main" val="2571877195"/>
              </p:ext>
            </p:extLst>
          </p:nvPr>
        </p:nvGraphicFramePr>
        <p:xfrm>
          <a:off x="354677" y="1636847"/>
          <a:ext cx="7160029" cy="426223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1E7076D5-8766-06B4-500B-BBA027695CB4}"/>
              </a:ext>
            </a:extLst>
          </p:cNvPr>
          <p:cNvSpPr txBox="1"/>
          <p:nvPr/>
        </p:nvSpPr>
        <p:spPr>
          <a:xfrm>
            <a:off x="7756882" y="3013501"/>
            <a:ext cx="3785166" cy="830997"/>
          </a:xfrm>
          <a:prstGeom prst="rect">
            <a:avLst/>
          </a:prstGeom>
          <a:noFill/>
        </p:spPr>
        <p:txBody>
          <a:bodyPr wrap="square" rtlCol="0">
            <a:spAutoFit/>
          </a:bodyPr>
          <a:lstStyle/>
          <a:p>
            <a:r>
              <a:rPr lang="en-US" sz="2400" dirty="0">
                <a:solidFill>
                  <a:schemeClr val="accent1"/>
                </a:solidFill>
              </a:rPr>
              <a:t>Focus: </a:t>
            </a:r>
            <a:r>
              <a:rPr lang="en-US" sz="2400" dirty="0"/>
              <a:t>Improving readout state classification.</a:t>
            </a:r>
          </a:p>
        </p:txBody>
      </p:sp>
      <p:grpSp>
        <p:nvGrpSpPr>
          <p:cNvPr id="7" name="Group 6">
            <a:extLst>
              <a:ext uri="{FF2B5EF4-FFF2-40B4-BE49-F238E27FC236}">
                <a16:creationId xmlns:a16="http://schemas.microsoft.com/office/drawing/2014/main" id="{9CCB3044-3CCF-9A6A-1334-01ACBC219A1F}"/>
              </a:ext>
            </a:extLst>
          </p:cNvPr>
          <p:cNvGrpSpPr/>
          <p:nvPr/>
        </p:nvGrpSpPr>
        <p:grpSpPr>
          <a:xfrm>
            <a:off x="6899988" y="4710289"/>
            <a:ext cx="2618199" cy="1093123"/>
            <a:chOff x="6899988" y="5019869"/>
            <a:chExt cx="2618199" cy="1093123"/>
          </a:xfrm>
        </p:grpSpPr>
        <p:sp>
          <p:nvSpPr>
            <p:cNvPr id="8" name="TextBox 7">
              <a:extLst>
                <a:ext uri="{FF2B5EF4-FFF2-40B4-BE49-F238E27FC236}">
                  <a16:creationId xmlns:a16="http://schemas.microsoft.com/office/drawing/2014/main" id="{F5B0133F-58F3-1DF3-B29E-FC37A1DE73EE}"/>
                </a:ext>
              </a:extLst>
            </p:cNvPr>
            <p:cNvSpPr txBox="1"/>
            <p:nvPr/>
          </p:nvSpPr>
          <p:spPr>
            <a:xfrm>
              <a:off x="7318546" y="5712882"/>
              <a:ext cx="2199641" cy="400110"/>
            </a:xfrm>
            <a:prstGeom prst="rect">
              <a:avLst/>
            </a:prstGeom>
            <a:noFill/>
          </p:spPr>
          <p:txBody>
            <a:bodyPr wrap="none" rtlCol="0">
              <a:spAutoFit/>
            </a:bodyPr>
            <a:lstStyle/>
            <a:p>
              <a:r>
                <a:rPr lang="en-US" sz="2000" dirty="0"/>
                <a:t>Quantum Volume</a:t>
              </a:r>
            </a:p>
          </p:txBody>
        </p:sp>
        <p:cxnSp>
          <p:nvCxnSpPr>
            <p:cNvPr id="9" name="Straight Arrow Connector 8">
              <a:extLst>
                <a:ext uri="{FF2B5EF4-FFF2-40B4-BE49-F238E27FC236}">
                  <a16:creationId xmlns:a16="http://schemas.microsoft.com/office/drawing/2014/main" id="{E74318E5-02B7-623F-6A6F-321CA676AE30}"/>
                </a:ext>
              </a:extLst>
            </p:cNvPr>
            <p:cNvCxnSpPr/>
            <p:nvPr/>
          </p:nvCxnSpPr>
          <p:spPr>
            <a:xfrm flipH="1" flipV="1">
              <a:off x="6899988" y="5019869"/>
              <a:ext cx="685800" cy="643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 name="Footer Placeholder 10">
            <a:extLst>
              <a:ext uri="{FF2B5EF4-FFF2-40B4-BE49-F238E27FC236}">
                <a16:creationId xmlns:a16="http://schemas.microsoft.com/office/drawing/2014/main" id="{ADB85B16-816A-EC12-3BD9-0CEB8B68A20D}"/>
              </a:ext>
            </a:extLst>
          </p:cNvPr>
          <p:cNvSpPr>
            <a:spLocks noGrp="1"/>
          </p:cNvSpPr>
          <p:nvPr>
            <p:ph type="ftr" sz="quarter" idx="10"/>
          </p:nvPr>
        </p:nvSpPr>
        <p:spPr/>
        <p:txBody>
          <a:bodyPr/>
          <a:lstStyle/>
          <a:p>
            <a:r>
              <a:rPr lang="en-US"/>
              <a:t>University of Wisconsin-Madison</a:t>
            </a:r>
            <a:endParaRPr lang="en-US" dirty="0"/>
          </a:p>
        </p:txBody>
      </p:sp>
      <p:sp>
        <p:nvSpPr>
          <p:cNvPr id="12" name="Slide Number Placeholder 11">
            <a:extLst>
              <a:ext uri="{FF2B5EF4-FFF2-40B4-BE49-F238E27FC236}">
                <a16:creationId xmlns:a16="http://schemas.microsoft.com/office/drawing/2014/main" id="{F7110433-050F-A3C6-8A0E-9572D12FFC54}"/>
              </a:ext>
            </a:extLst>
          </p:cNvPr>
          <p:cNvSpPr>
            <a:spLocks noGrp="1"/>
          </p:cNvSpPr>
          <p:nvPr>
            <p:ph type="sldNum" sz="quarter" idx="11"/>
          </p:nvPr>
        </p:nvSpPr>
        <p:spPr/>
        <p:txBody>
          <a:bodyPr/>
          <a:lstStyle/>
          <a:p>
            <a:fld id="{A29964C2-849E-4445-BA9D-091C4AAC22F4}" type="slidenum">
              <a:rPr lang="en-US" smtClean="0"/>
              <a:t>3</a:t>
            </a:fld>
            <a:endParaRPr lang="en-US" dirty="0"/>
          </a:p>
        </p:txBody>
      </p:sp>
    </p:spTree>
    <p:extLst>
      <p:ext uri="{BB962C8B-B14F-4D97-AF65-F5344CB8AC3E}">
        <p14:creationId xmlns:p14="http://schemas.microsoft.com/office/powerpoint/2010/main" val="300256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A0E5-F082-8035-D0E1-B788B6B95B50}"/>
              </a:ext>
            </a:extLst>
          </p:cNvPr>
          <p:cNvSpPr>
            <a:spLocks noGrp="1"/>
          </p:cNvSpPr>
          <p:nvPr>
            <p:ph type="title"/>
          </p:nvPr>
        </p:nvSpPr>
        <p:spPr/>
        <p:txBody>
          <a:bodyPr/>
          <a:lstStyle/>
          <a:p>
            <a:r>
              <a:rPr lang="en-US" dirty="0"/>
              <a:t>Crosstalk Mitigation</a:t>
            </a:r>
          </a:p>
        </p:txBody>
      </p:sp>
      <p:sp>
        <p:nvSpPr>
          <p:cNvPr id="3" name="Footer Placeholder 2">
            <a:extLst>
              <a:ext uri="{FF2B5EF4-FFF2-40B4-BE49-F238E27FC236}">
                <a16:creationId xmlns:a16="http://schemas.microsoft.com/office/drawing/2014/main" id="{B74C1CAC-CE50-D3B4-4F91-E5C3B765200A}"/>
              </a:ext>
            </a:extLst>
          </p:cNvPr>
          <p:cNvSpPr>
            <a:spLocks noGrp="1"/>
          </p:cNvSpPr>
          <p:nvPr>
            <p:ph type="ftr" sz="quarter" idx="10"/>
          </p:nvPr>
        </p:nvSpPr>
        <p:spPr/>
        <p:txBody>
          <a:bodyPr/>
          <a:lstStyle/>
          <a:p>
            <a:r>
              <a:rPr lang="en-US"/>
              <a:t>University of Wisconsin-Madison</a:t>
            </a:r>
            <a:endParaRPr lang="en-US" dirty="0"/>
          </a:p>
        </p:txBody>
      </p:sp>
      <p:sp>
        <p:nvSpPr>
          <p:cNvPr id="4" name="Slide Number Placeholder 3">
            <a:extLst>
              <a:ext uri="{FF2B5EF4-FFF2-40B4-BE49-F238E27FC236}">
                <a16:creationId xmlns:a16="http://schemas.microsoft.com/office/drawing/2014/main" id="{9C6D3E1F-5B4E-A5FC-FE6D-34E8CBEFD315}"/>
              </a:ext>
            </a:extLst>
          </p:cNvPr>
          <p:cNvSpPr>
            <a:spLocks noGrp="1"/>
          </p:cNvSpPr>
          <p:nvPr>
            <p:ph type="sldNum" sz="quarter" idx="11"/>
          </p:nvPr>
        </p:nvSpPr>
        <p:spPr/>
        <p:txBody>
          <a:bodyPr/>
          <a:lstStyle/>
          <a:p>
            <a:fld id="{A29964C2-849E-4445-BA9D-091C4AAC22F4}" type="slidenum">
              <a:rPr lang="en-US" smtClean="0"/>
              <a:t>30</a:t>
            </a:fld>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6DA5BDD-4214-F0AB-4552-2F10E7997FB8}"/>
                  </a:ext>
                </a:extLst>
              </p:cNvPr>
              <p:cNvGraphicFramePr>
                <a:graphicFrameLocks noGrp="1"/>
              </p:cNvGraphicFramePr>
              <p:nvPr>
                <p:extLst>
                  <p:ext uri="{D42A27DB-BD31-4B8C-83A1-F6EECF244321}">
                    <p14:modId xmlns:p14="http://schemas.microsoft.com/office/powerpoint/2010/main" val="882549360"/>
                  </p:ext>
                </p:extLst>
              </p:nvPr>
            </p:nvGraphicFramePr>
            <p:xfrm>
              <a:off x="2032000" y="2316480"/>
              <a:ext cx="81280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445028096"/>
                        </a:ext>
                      </a:extLst>
                    </a:gridCol>
                    <a:gridCol w="1625600">
                      <a:extLst>
                        <a:ext uri="{9D8B030D-6E8A-4147-A177-3AD203B41FA5}">
                          <a16:colId xmlns:a16="http://schemas.microsoft.com/office/drawing/2014/main" val="3071870647"/>
                        </a:ext>
                      </a:extLst>
                    </a:gridCol>
                    <a:gridCol w="1625600">
                      <a:extLst>
                        <a:ext uri="{9D8B030D-6E8A-4147-A177-3AD203B41FA5}">
                          <a16:colId xmlns:a16="http://schemas.microsoft.com/office/drawing/2014/main" val="2060951314"/>
                        </a:ext>
                      </a:extLst>
                    </a:gridCol>
                    <a:gridCol w="1625600">
                      <a:extLst>
                        <a:ext uri="{9D8B030D-6E8A-4147-A177-3AD203B41FA5}">
                          <a16:colId xmlns:a16="http://schemas.microsoft.com/office/drawing/2014/main" val="913734597"/>
                        </a:ext>
                      </a:extLst>
                    </a:gridCol>
                    <a:gridCol w="1625600">
                      <a:extLst>
                        <a:ext uri="{9D8B030D-6E8A-4147-A177-3AD203B41FA5}">
                          <a16:colId xmlns:a16="http://schemas.microsoft.com/office/drawing/2014/main" val="3495465945"/>
                        </a:ext>
                      </a:extLst>
                    </a:gridCol>
                  </a:tblGrid>
                  <a:tr h="370840">
                    <a:tc>
                      <a:txBody>
                        <a:bodyPr/>
                        <a:lstStyle/>
                        <a:p>
                          <a:pPr algn="ctr" fontAlgn="b"/>
                          <a:r>
                            <a:rPr lang="en-US" sz="1800" b="1" u="none" strike="noStrike" dirty="0">
                              <a:solidFill>
                                <a:schemeClr val="bg1"/>
                              </a:solidFill>
                              <a:effectLst/>
                            </a:rPr>
                            <a:t>Design</a:t>
                          </a:r>
                          <a:endParaRPr lang="en-US" sz="1800" b="1" i="0" u="none" strike="noStrike" dirty="0">
                            <a:solidFill>
                              <a:schemeClr val="bg1"/>
                            </a:solidFill>
                            <a:effectLst/>
                            <a:latin typeface="+mn-lt"/>
                          </a:endParaRPr>
                        </a:p>
                      </a:txBody>
                      <a:tcPr marL="9525" marR="9525" marT="9525" marB="0" anchor="ctr"/>
                    </a:tc>
                    <a:tc>
                      <a:txBody>
                        <a:bodyPr/>
                        <a:lstStyle/>
                        <a:p>
                          <a:pPr algn="ctr" fontAlgn="b"/>
                          <a14:m>
                            <m:oMathPara xmlns:m="http://schemas.openxmlformats.org/officeDocument/2006/math">
                              <m:oMathParaPr>
                                <m:jc m:val="centerGroup"/>
                              </m:oMathParaPr>
                              <m:oMath xmlns:m="http://schemas.openxmlformats.org/officeDocument/2006/math">
                                <m:r>
                                  <a:rPr lang="en-US" sz="1800" b="1" i="1" u="none" strike="noStrike" smtClean="0">
                                    <a:solidFill>
                                      <a:schemeClr val="bg1"/>
                                    </a:solidFill>
                                    <a:effectLst/>
                                    <a:latin typeface="Cambria Math" panose="02040503050406030204" pitchFamily="18" charset="0"/>
                                  </a:rPr>
                                  <m:t>⟨</m:t>
                                </m:r>
                                <m:d>
                                  <m:dPr>
                                    <m:begChr m:val="|"/>
                                    <m:endChr m:val="|"/>
                                    <m:ctrlPr>
                                      <a:rPr lang="en-US" sz="1800" b="1" i="1" u="none" strike="noStrike" smtClean="0">
                                        <a:solidFill>
                                          <a:schemeClr val="bg1"/>
                                        </a:solidFill>
                                        <a:effectLst/>
                                        <a:latin typeface="Cambria Math" panose="02040503050406030204" pitchFamily="18" charset="0"/>
                                      </a:rPr>
                                    </m:ctrlPr>
                                  </m:dPr>
                                  <m:e>
                                    <m:sSubSup>
                                      <m:sSubSupPr>
                                        <m:ctrlPr>
                                          <a:rPr lang="en-US" sz="1800" b="1" i="1" u="none" strike="noStrike" smtClean="0">
                                            <a:solidFill>
                                              <a:schemeClr val="bg1"/>
                                            </a:solidFill>
                                            <a:effectLst/>
                                            <a:latin typeface="Cambria Math" panose="02040503050406030204" pitchFamily="18" charset="0"/>
                                          </a:rPr>
                                        </m:ctrlPr>
                                      </m:sSubSupPr>
                                      <m:e>
                                        <m:r>
                                          <a:rPr lang="en-US" sz="1800" b="1" i="1" u="none" strike="noStrike" smtClean="0">
                                            <a:solidFill>
                                              <a:schemeClr val="bg1"/>
                                            </a:solidFill>
                                            <a:effectLst/>
                                            <a:latin typeface="Cambria Math" panose="02040503050406030204" pitchFamily="18" charset="0"/>
                                          </a:rPr>
                                          <m:t>𝑭</m:t>
                                        </m:r>
                                      </m:e>
                                      <m:sub>
                                        <m:r>
                                          <a:rPr lang="en-US" sz="1800" b="1" i="1" u="none" strike="noStrike" smtClean="0">
                                            <a:solidFill>
                                              <a:schemeClr val="bg1"/>
                                            </a:solidFill>
                                            <a:effectLst/>
                                            <a:latin typeface="Cambria Math" panose="02040503050406030204" pitchFamily="18" charset="0"/>
                                          </a:rPr>
                                          <m:t>𝒋</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𝒊</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𝟏</m:t>
                                        </m:r>
                                      </m:sub>
                                      <m:sup>
                                        <m:r>
                                          <a:rPr lang="en-US" sz="1800" b="1" i="1" u="none" strike="noStrike" smtClean="0">
                                            <a:solidFill>
                                              <a:schemeClr val="bg1"/>
                                            </a:solidFill>
                                            <a:effectLst/>
                                            <a:latin typeface="Cambria Math" panose="02040503050406030204" pitchFamily="18" charset="0"/>
                                          </a:rPr>
                                          <m:t>𝑪𝑭</m:t>
                                        </m:r>
                                      </m:sup>
                                    </m:sSubSup>
                                  </m:e>
                                </m:d>
                                <m:r>
                                  <a:rPr lang="en-US" sz="1800" b="1" i="1" u="none" strike="noStrike" smtClean="0">
                                    <a:solidFill>
                                      <a:schemeClr val="bg1"/>
                                    </a:solidFill>
                                    <a:effectLst/>
                                    <a:latin typeface="Cambria Math" panose="02040503050406030204" pitchFamily="18" charset="0"/>
                                  </a:rPr>
                                  <m:t>⟩</m:t>
                                </m:r>
                              </m:oMath>
                            </m:oMathPara>
                          </a14:m>
                          <a:endParaRPr lang="en-US" sz="1800" b="1" i="0" u="none" strike="noStrike" dirty="0">
                            <a:solidFill>
                              <a:schemeClr val="bg1"/>
                            </a:solidFill>
                            <a:effectLst/>
                            <a:latin typeface="+mn-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u="none" strike="noStrike" smtClean="0">
                                    <a:solidFill>
                                      <a:schemeClr val="bg1"/>
                                    </a:solidFill>
                                    <a:effectLst/>
                                    <a:latin typeface="Cambria Math" panose="02040503050406030204" pitchFamily="18" charset="0"/>
                                  </a:rPr>
                                  <m:t>⟨</m:t>
                                </m:r>
                                <m:d>
                                  <m:dPr>
                                    <m:begChr m:val="|"/>
                                    <m:endChr m:val="|"/>
                                    <m:ctrlPr>
                                      <a:rPr lang="en-US" sz="1800" b="1" i="1" u="none" strike="noStrike" smtClean="0">
                                        <a:solidFill>
                                          <a:schemeClr val="bg1"/>
                                        </a:solidFill>
                                        <a:effectLst/>
                                        <a:latin typeface="Cambria Math" panose="02040503050406030204" pitchFamily="18" charset="0"/>
                                      </a:rPr>
                                    </m:ctrlPr>
                                  </m:dPr>
                                  <m:e>
                                    <m:sSubSup>
                                      <m:sSubSupPr>
                                        <m:ctrlPr>
                                          <a:rPr lang="en-US" sz="1800" b="1" i="1" u="none" strike="noStrike" smtClean="0">
                                            <a:solidFill>
                                              <a:schemeClr val="bg1"/>
                                            </a:solidFill>
                                            <a:effectLst/>
                                            <a:latin typeface="Cambria Math" panose="02040503050406030204" pitchFamily="18" charset="0"/>
                                          </a:rPr>
                                        </m:ctrlPr>
                                      </m:sSubSupPr>
                                      <m:e>
                                        <m:r>
                                          <a:rPr lang="en-US" sz="1800" b="1" i="1" u="none" strike="noStrike" smtClean="0">
                                            <a:solidFill>
                                              <a:schemeClr val="bg1"/>
                                            </a:solidFill>
                                            <a:effectLst/>
                                            <a:latin typeface="Cambria Math" panose="02040503050406030204" pitchFamily="18" charset="0"/>
                                          </a:rPr>
                                          <m:t>𝑭</m:t>
                                        </m:r>
                                      </m:e>
                                      <m:sub>
                                        <m:r>
                                          <a:rPr lang="en-US" sz="1800" b="1" i="1" u="none" strike="noStrike" smtClean="0">
                                            <a:solidFill>
                                              <a:schemeClr val="bg1"/>
                                            </a:solidFill>
                                            <a:effectLst/>
                                            <a:latin typeface="Cambria Math" panose="02040503050406030204" pitchFamily="18" charset="0"/>
                                          </a:rPr>
                                          <m:t>𝒋</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𝒊</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𝟐</m:t>
                                        </m:r>
                                      </m:sub>
                                      <m:sup>
                                        <m:r>
                                          <a:rPr lang="en-US" sz="1800" b="1" i="1" u="none" strike="noStrike" smtClean="0">
                                            <a:solidFill>
                                              <a:schemeClr val="bg1"/>
                                            </a:solidFill>
                                            <a:effectLst/>
                                            <a:latin typeface="Cambria Math" panose="02040503050406030204" pitchFamily="18" charset="0"/>
                                          </a:rPr>
                                          <m:t>𝑪𝑭</m:t>
                                        </m:r>
                                      </m:sup>
                                    </m:sSubSup>
                                  </m:e>
                                </m:d>
                                <m:r>
                                  <a:rPr lang="en-US" sz="1800" b="1" i="1" u="none" strike="noStrike" smtClean="0">
                                    <a:solidFill>
                                      <a:schemeClr val="bg1"/>
                                    </a:solidFill>
                                    <a:effectLst/>
                                    <a:latin typeface="Cambria Math" panose="02040503050406030204" pitchFamily="18" charset="0"/>
                                  </a:rPr>
                                  <m:t>⟩</m:t>
                                </m:r>
                              </m:oMath>
                            </m:oMathPara>
                          </a14:m>
                          <a:endParaRPr lang="en-US" sz="1800" b="1" i="0" u="none" strike="noStrike" dirty="0">
                            <a:solidFill>
                              <a:schemeClr val="bg1"/>
                            </a:solidFill>
                            <a:effectLst/>
                            <a:latin typeface="+mn-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u="none" strike="noStrike" smtClean="0">
                                    <a:solidFill>
                                      <a:schemeClr val="bg1"/>
                                    </a:solidFill>
                                    <a:effectLst/>
                                    <a:latin typeface="Cambria Math" panose="02040503050406030204" pitchFamily="18" charset="0"/>
                                  </a:rPr>
                                  <m:t>⟨</m:t>
                                </m:r>
                                <m:d>
                                  <m:dPr>
                                    <m:begChr m:val="|"/>
                                    <m:endChr m:val="|"/>
                                    <m:ctrlPr>
                                      <a:rPr lang="en-US" sz="1800" b="1" i="1" u="none" strike="noStrike" smtClean="0">
                                        <a:solidFill>
                                          <a:schemeClr val="bg1"/>
                                        </a:solidFill>
                                        <a:effectLst/>
                                        <a:latin typeface="Cambria Math" panose="02040503050406030204" pitchFamily="18" charset="0"/>
                                      </a:rPr>
                                    </m:ctrlPr>
                                  </m:dPr>
                                  <m:e>
                                    <m:sSubSup>
                                      <m:sSubSupPr>
                                        <m:ctrlPr>
                                          <a:rPr lang="en-US" sz="1800" b="1" i="1" u="none" strike="noStrike" smtClean="0">
                                            <a:solidFill>
                                              <a:schemeClr val="bg1"/>
                                            </a:solidFill>
                                            <a:effectLst/>
                                            <a:latin typeface="Cambria Math" panose="02040503050406030204" pitchFamily="18" charset="0"/>
                                          </a:rPr>
                                        </m:ctrlPr>
                                      </m:sSubSupPr>
                                      <m:e>
                                        <m:r>
                                          <a:rPr lang="en-US" sz="1800" b="1" i="1" u="none" strike="noStrike" smtClean="0">
                                            <a:solidFill>
                                              <a:schemeClr val="bg1"/>
                                            </a:solidFill>
                                            <a:effectLst/>
                                            <a:latin typeface="Cambria Math" panose="02040503050406030204" pitchFamily="18" charset="0"/>
                                          </a:rPr>
                                          <m:t>𝑭</m:t>
                                        </m:r>
                                      </m:e>
                                      <m:sub>
                                        <m:r>
                                          <a:rPr lang="en-US" sz="1800" b="1" i="1" u="none" strike="noStrike" smtClean="0">
                                            <a:solidFill>
                                              <a:schemeClr val="bg1"/>
                                            </a:solidFill>
                                            <a:effectLst/>
                                            <a:latin typeface="Cambria Math" panose="02040503050406030204" pitchFamily="18" charset="0"/>
                                          </a:rPr>
                                          <m:t>𝒋</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𝒊</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𝟑</m:t>
                                        </m:r>
                                      </m:sub>
                                      <m:sup>
                                        <m:r>
                                          <a:rPr lang="en-US" sz="1800" b="1" i="1" u="none" strike="noStrike" smtClean="0">
                                            <a:solidFill>
                                              <a:schemeClr val="bg1"/>
                                            </a:solidFill>
                                            <a:effectLst/>
                                            <a:latin typeface="Cambria Math" panose="02040503050406030204" pitchFamily="18" charset="0"/>
                                          </a:rPr>
                                          <m:t>𝑪𝑭</m:t>
                                        </m:r>
                                      </m:sup>
                                    </m:sSubSup>
                                  </m:e>
                                </m:d>
                                <m:r>
                                  <a:rPr lang="en-US" sz="1800" b="1" i="1" u="none" strike="noStrike" smtClean="0">
                                    <a:solidFill>
                                      <a:schemeClr val="bg1"/>
                                    </a:solidFill>
                                    <a:effectLst/>
                                    <a:latin typeface="Cambria Math" panose="02040503050406030204" pitchFamily="18" charset="0"/>
                                  </a:rPr>
                                  <m:t>⟩</m:t>
                                </m:r>
                              </m:oMath>
                            </m:oMathPara>
                          </a14:m>
                          <a:endParaRPr lang="en-US" sz="1800" b="1" i="0" u="none" strike="noStrike" dirty="0">
                            <a:solidFill>
                              <a:schemeClr val="bg1"/>
                            </a:solidFill>
                            <a:effectLst/>
                            <a:latin typeface="+mn-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u="none" strike="noStrike" smtClean="0">
                                    <a:solidFill>
                                      <a:schemeClr val="bg1"/>
                                    </a:solidFill>
                                    <a:effectLst/>
                                    <a:latin typeface="Cambria Math" panose="02040503050406030204" pitchFamily="18" charset="0"/>
                                  </a:rPr>
                                  <m:t>⟨</m:t>
                                </m:r>
                                <m:d>
                                  <m:dPr>
                                    <m:begChr m:val="|"/>
                                    <m:endChr m:val="|"/>
                                    <m:ctrlPr>
                                      <a:rPr lang="en-US" sz="1800" b="1" i="1" u="none" strike="noStrike" smtClean="0">
                                        <a:solidFill>
                                          <a:schemeClr val="bg1"/>
                                        </a:solidFill>
                                        <a:effectLst/>
                                        <a:latin typeface="Cambria Math" panose="02040503050406030204" pitchFamily="18" charset="0"/>
                                      </a:rPr>
                                    </m:ctrlPr>
                                  </m:dPr>
                                  <m:e>
                                    <m:sSubSup>
                                      <m:sSubSupPr>
                                        <m:ctrlPr>
                                          <a:rPr lang="en-US" sz="1800" b="1" i="1" u="none" strike="noStrike" smtClean="0">
                                            <a:solidFill>
                                              <a:schemeClr val="bg1"/>
                                            </a:solidFill>
                                            <a:effectLst/>
                                            <a:latin typeface="Cambria Math" panose="02040503050406030204" pitchFamily="18" charset="0"/>
                                          </a:rPr>
                                        </m:ctrlPr>
                                      </m:sSubSupPr>
                                      <m:e>
                                        <m:r>
                                          <a:rPr lang="en-US" sz="1800" b="1" i="1" u="none" strike="noStrike" smtClean="0">
                                            <a:solidFill>
                                              <a:schemeClr val="bg1"/>
                                            </a:solidFill>
                                            <a:effectLst/>
                                            <a:latin typeface="Cambria Math" panose="02040503050406030204" pitchFamily="18" charset="0"/>
                                          </a:rPr>
                                          <m:t>𝑭</m:t>
                                        </m:r>
                                      </m:e>
                                      <m:sub>
                                        <m:r>
                                          <a:rPr lang="en-US" sz="1800" b="1" i="1" u="none" strike="noStrike" smtClean="0">
                                            <a:solidFill>
                                              <a:schemeClr val="bg1"/>
                                            </a:solidFill>
                                            <a:effectLst/>
                                            <a:latin typeface="Cambria Math" panose="02040503050406030204" pitchFamily="18" charset="0"/>
                                          </a:rPr>
                                          <m:t>𝒋</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𝒊</m:t>
                                        </m:r>
                                        <m:r>
                                          <a:rPr lang="en-US" sz="1800" b="1" i="1" u="none" strike="noStrike" smtClean="0">
                                            <a:solidFill>
                                              <a:schemeClr val="bg1"/>
                                            </a:solidFill>
                                            <a:effectLst/>
                                            <a:latin typeface="Cambria Math" panose="02040503050406030204" pitchFamily="18" charset="0"/>
                                          </a:rPr>
                                          <m:t>±</m:t>
                                        </m:r>
                                        <m:r>
                                          <a:rPr lang="en-US" sz="1800" b="1" i="1" u="none" strike="noStrike" smtClean="0">
                                            <a:solidFill>
                                              <a:schemeClr val="bg1"/>
                                            </a:solidFill>
                                            <a:effectLst/>
                                            <a:latin typeface="Cambria Math" panose="02040503050406030204" pitchFamily="18" charset="0"/>
                                          </a:rPr>
                                          <m:t>𝟒</m:t>
                                        </m:r>
                                      </m:sub>
                                      <m:sup>
                                        <m:r>
                                          <a:rPr lang="en-US" sz="1800" b="1" i="1" u="none" strike="noStrike" smtClean="0">
                                            <a:solidFill>
                                              <a:schemeClr val="bg1"/>
                                            </a:solidFill>
                                            <a:effectLst/>
                                            <a:latin typeface="Cambria Math" panose="02040503050406030204" pitchFamily="18" charset="0"/>
                                          </a:rPr>
                                          <m:t>𝑪𝑭</m:t>
                                        </m:r>
                                      </m:sup>
                                    </m:sSubSup>
                                  </m:e>
                                </m:d>
                                <m:r>
                                  <a:rPr lang="en-US" sz="1800" b="1" i="1" u="none" strike="noStrike" smtClean="0">
                                    <a:solidFill>
                                      <a:schemeClr val="bg1"/>
                                    </a:solidFill>
                                    <a:effectLst/>
                                    <a:latin typeface="Cambria Math" panose="02040503050406030204" pitchFamily="18" charset="0"/>
                                  </a:rPr>
                                  <m:t>⟩</m:t>
                                </m:r>
                              </m:oMath>
                            </m:oMathPara>
                          </a14:m>
                          <a:endParaRPr lang="en-US" sz="1800" b="1" i="0" u="none" strike="noStrike" dirty="0">
                            <a:solidFill>
                              <a:schemeClr val="bg1"/>
                            </a:solidFill>
                            <a:effectLst/>
                            <a:latin typeface="+mn-lt"/>
                          </a:endParaRPr>
                        </a:p>
                      </a:txBody>
                      <a:tcPr marL="9525" marR="9525" marT="9525" marB="0" anchor="ctr"/>
                    </a:tc>
                    <a:extLst>
                      <a:ext uri="{0D108BD9-81ED-4DB2-BD59-A6C34878D82A}">
                        <a16:rowId xmlns:a16="http://schemas.microsoft.com/office/drawing/2014/main" val="1143144727"/>
                      </a:ext>
                    </a:extLst>
                  </a:tr>
                  <a:tr h="370840">
                    <a:tc>
                      <a:txBody>
                        <a:bodyPr/>
                        <a:lstStyle/>
                        <a:p>
                          <a:pPr algn="ctr" fontAlgn="b"/>
                          <a:r>
                            <a:rPr lang="en-US" sz="1800" b="0" u="none" strike="noStrike" dirty="0">
                              <a:solidFill>
                                <a:srgbClr val="000000"/>
                              </a:solidFill>
                              <a:effectLst/>
                            </a:rPr>
                            <a:t>Baseline</a:t>
                          </a:r>
                          <a:r>
                            <a:rPr lang="en-US" sz="1800" b="0" u="none" strike="noStrike" baseline="30000" dirty="0">
                              <a:solidFill>
                                <a:srgbClr val="000000"/>
                              </a:solidFill>
                              <a:effectLst/>
                            </a:rPr>
                            <a:t>1</a:t>
                          </a:r>
                          <a:endParaRPr lang="en-US" sz="1800" b="0" i="0" u="none" strike="noStrike" dirty="0">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0.005</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0.0003</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712754542"/>
                      </a:ext>
                    </a:extLst>
                  </a:tr>
                  <a:tr h="370840">
                    <a:tc>
                      <a:txBody>
                        <a:bodyPr/>
                        <a:lstStyle/>
                        <a:p>
                          <a:pPr algn="ctr" fontAlgn="b"/>
                          <a:r>
                            <a:rPr lang="en-US" sz="1800" b="0" u="none" strike="noStrike">
                              <a:solidFill>
                                <a:srgbClr val="000000"/>
                              </a:solidFill>
                              <a:effectLst/>
                            </a:rPr>
                            <a:t>MF</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dirty="0">
                              <a:solidFill>
                                <a:srgbClr val="000000"/>
                              </a:solidFill>
                              <a:effectLst/>
                            </a:rPr>
                            <a:t>0.0108</a:t>
                          </a:r>
                          <a:endParaRPr lang="en-US" sz="1800" b="0" i="0" u="none" strike="noStrike" dirty="0">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0.015</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0.0008</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607728106"/>
                      </a:ext>
                    </a:extLst>
                  </a:tr>
                  <a:tr h="370840">
                    <a:tc>
                      <a:txBody>
                        <a:bodyPr/>
                        <a:lstStyle/>
                        <a:p>
                          <a:pPr algn="ctr" fontAlgn="b"/>
                          <a:r>
                            <a:rPr lang="en-US" sz="1800" b="0" u="none" strike="noStrike">
                              <a:solidFill>
                                <a:srgbClr val="000000"/>
                              </a:solidFill>
                              <a:effectLst/>
                            </a:rPr>
                            <a:t>MF-NN</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0.0071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0.011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0.003</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0.0003</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560822021"/>
                      </a:ext>
                    </a:extLst>
                  </a:tr>
                  <a:tr h="370840">
                    <a:tc>
                      <a:txBody>
                        <a:bodyPr/>
                        <a:lstStyle/>
                        <a:p>
                          <a:pPr algn="ctr" fontAlgn="b"/>
                          <a:r>
                            <a:rPr lang="en-US" sz="1800" b="0" u="none" strike="noStrike">
                              <a:solidFill>
                                <a:srgbClr val="000000"/>
                              </a:solidFill>
                              <a:effectLst/>
                            </a:rPr>
                            <a:t>MF-RMF-SVM</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0.011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0.0077</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0.0024</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0.0006</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900530015"/>
                      </a:ext>
                    </a:extLst>
                  </a:tr>
                  <a:tr h="370840">
                    <a:tc>
                      <a:txBody>
                        <a:bodyPr/>
                        <a:lstStyle/>
                        <a:p>
                          <a:pPr algn="ctr" fontAlgn="b"/>
                          <a:r>
                            <a:rPr lang="en-US" sz="1800" b="1" u="none" strike="noStrike" dirty="0">
                              <a:solidFill>
                                <a:srgbClr val="000000"/>
                              </a:solidFill>
                              <a:effectLst/>
                            </a:rPr>
                            <a:t>MF-RMF-NN</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0.0031</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0.0062</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0.0008</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0.0005</a:t>
                          </a:r>
                          <a:endParaRPr lang="en-US" sz="1800" b="1"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694199438"/>
                      </a:ext>
                    </a:extLst>
                  </a:tr>
                </a:tbl>
              </a:graphicData>
            </a:graphic>
          </p:graphicFrame>
        </mc:Choice>
        <mc:Fallback xmlns="">
          <p:graphicFrame>
            <p:nvGraphicFramePr>
              <p:cNvPr id="5" name="Table 4">
                <a:extLst>
                  <a:ext uri="{FF2B5EF4-FFF2-40B4-BE49-F238E27FC236}">
                    <a16:creationId xmlns:a16="http://schemas.microsoft.com/office/drawing/2014/main" id="{76DA5BDD-4214-F0AB-4552-2F10E7997FB8}"/>
                  </a:ext>
                </a:extLst>
              </p:cNvPr>
              <p:cNvGraphicFramePr>
                <a:graphicFrameLocks noGrp="1"/>
              </p:cNvGraphicFramePr>
              <p:nvPr>
                <p:extLst>
                  <p:ext uri="{D42A27DB-BD31-4B8C-83A1-F6EECF244321}">
                    <p14:modId xmlns:p14="http://schemas.microsoft.com/office/powerpoint/2010/main" val="882549360"/>
                  </p:ext>
                </p:extLst>
              </p:nvPr>
            </p:nvGraphicFramePr>
            <p:xfrm>
              <a:off x="2032000" y="2316480"/>
              <a:ext cx="81280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445028096"/>
                        </a:ext>
                      </a:extLst>
                    </a:gridCol>
                    <a:gridCol w="1625600">
                      <a:extLst>
                        <a:ext uri="{9D8B030D-6E8A-4147-A177-3AD203B41FA5}">
                          <a16:colId xmlns:a16="http://schemas.microsoft.com/office/drawing/2014/main" val="3071870647"/>
                        </a:ext>
                      </a:extLst>
                    </a:gridCol>
                    <a:gridCol w="1625600">
                      <a:extLst>
                        <a:ext uri="{9D8B030D-6E8A-4147-A177-3AD203B41FA5}">
                          <a16:colId xmlns:a16="http://schemas.microsoft.com/office/drawing/2014/main" val="2060951314"/>
                        </a:ext>
                      </a:extLst>
                    </a:gridCol>
                    <a:gridCol w="1625600">
                      <a:extLst>
                        <a:ext uri="{9D8B030D-6E8A-4147-A177-3AD203B41FA5}">
                          <a16:colId xmlns:a16="http://schemas.microsoft.com/office/drawing/2014/main" val="913734597"/>
                        </a:ext>
                      </a:extLst>
                    </a:gridCol>
                    <a:gridCol w="1625600">
                      <a:extLst>
                        <a:ext uri="{9D8B030D-6E8A-4147-A177-3AD203B41FA5}">
                          <a16:colId xmlns:a16="http://schemas.microsoft.com/office/drawing/2014/main" val="3495465945"/>
                        </a:ext>
                      </a:extLst>
                    </a:gridCol>
                  </a:tblGrid>
                  <a:tr h="370840">
                    <a:tc>
                      <a:txBody>
                        <a:bodyPr/>
                        <a:lstStyle/>
                        <a:p>
                          <a:pPr algn="ctr" fontAlgn="b"/>
                          <a:r>
                            <a:rPr lang="en-US" sz="1800" b="1" u="none" strike="noStrike" dirty="0">
                              <a:solidFill>
                                <a:schemeClr val="bg1"/>
                              </a:solidFill>
                              <a:effectLst/>
                            </a:rPr>
                            <a:t>Design</a:t>
                          </a:r>
                          <a:endParaRPr lang="en-US" sz="1800" b="1" i="0" u="none" strike="noStrike" dirty="0">
                            <a:solidFill>
                              <a:schemeClr val="bg1"/>
                            </a:solidFill>
                            <a:effectLst/>
                            <a:latin typeface="+mn-lt"/>
                          </a:endParaRPr>
                        </a:p>
                      </a:txBody>
                      <a:tcPr marL="9525" marR="9525" marT="9525" marB="0" anchor="ctr"/>
                    </a:tc>
                    <a:tc>
                      <a:txBody>
                        <a:bodyPr/>
                        <a:lstStyle/>
                        <a:p>
                          <a:endParaRPr lang="en-US"/>
                        </a:p>
                      </a:txBody>
                      <a:tcPr marL="9525" marR="9525" marT="9525" marB="0" anchor="ctr">
                        <a:blipFill>
                          <a:blip r:embed="rId2"/>
                          <a:stretch>
                            <a:fillRect l="-100375" t="-6557" r="-301124" b="-524590"/>
                          </a:stretch>
                        </a:blipFill>
                      </a:tcPr>
                    </a:tc>
                    <a:tc>
                      <a:txBody>
                        <a:bodyPr/>
                        <a:lstStyle/>
                        <a:p>
                          <a:endParaRPr lang="en-US"/>
                        </a:p>
                      </a:txBody>
                      <a:tcPr marL="9525" marR="9525" marT="9525" marB="0" anchor="ctr">
                        <a:blipFill>
                          <a:blip r:embed="rId2"/>
                          <a:stretch>
                            <a:fillRect l="-201128" t="-6557" r="-202256" b="-524590"/>
                          </a:stretch>
                        </a:blipFill>
                      </a:tcPr>
                    </a:tc>
                    <a:tc>
                      <a:txBody>
                        <a:bodyPr/>
                        <a:lstStyle/>
                        <a:p>
                          <a:endParaRPr lang="en-US"/>
                        </a:p>
                      </a:txBody>
                      <a:tcPr marL="9525" marR="9525" marT="9525" marB="0" anchor="ctr">
                        <a:blipFill>
                          <a:blip r:embed="rId2"/>
                          <a:stretch>
                            <a:fillRect l="-300000" t="-6557" r="-101498" b="-524590"/>
                          </a:stretch>
                        </a:blipFill>
                      </a:tcPr>
                    </a:tc>
                    <a:tc>
                      <a:txBody>
                        <a:bodyPr/>
                        <a:lstStyle/>
                        <a:p>
                          <a:endParaRPr lang="en-US"/>
                        </a:p>
                      </a:txBody>
                      <a:tcPr marL="9525" marR="9525" marT="9525" marB="0" anchor="ctr">
                        <a:blipFill>
                          <a:blip r:embed="rId2"/>
                          <a:stretch>
                            <a:fillRect l="-400000" t="-6557" r="-1498" b="-524590"/>
                          </a:stretch>
                        </a:blipFill>
                      </a:tcPr>
                    </a:tc>
                    <a:extLst>
                      <a:ext uri="{0D108BD9-81ED-4DB2-BD59-A6C34878D82A}">
                        <a16:rowId xmlns:a16="http://schemas.microsoft.com/office/drawing/2014/main" val="1143144727"/>
                      </a:ext>
                    </a:extLst>
                  </a:tr>
                  <a:tr h="370840">
                    <a:tc>
                      <a:txBody>
                        <a:bodyPr/>
                        <a:lstStyle/>
                        <a:p>
                          <a:pPr algn="ctr" fontAlgn="b"/>
                          <a:r>
                            <a:rPr lang="en-US" sz="1800" b="0" u="none" strike="noStrike" dirty="0">
                              <a:solidFill>
                                <a:srgbClr val="000000"/>
                              </a:solidFill>
                              <a:effectLst/>
                            </a:rPr>
                            <a:t>Baseline</a:t>
                          </a:r>
                          <a:r>
                            <a:rPr lang="en-US" sz="1800" b="0" u="none" strike="noStrike" baseline="30000" dirty="0">
                              <a:solidFill>
                                <a:srgbClr val="000000"/>
                              </a:solidFill>
                              <a:effectLst/>
                            </a:rPr>
                            <a:t>1</a:t>
                          </a:r>
                          <a:endParaRPr lang="en-US" sz="1800" b="0" i="0" u="none" strike="noStrike" dirty="0">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0.005</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0.0003</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712754542"/>
                      </a:ext>
                    </a:extLst>
                  </a:tr>
                  <a:tr h="370840">
                    <a:tc>
                      <a:txBody>
                        <a:bodyPr/>
                        <a:lstStyle/>
                        <a:p>
                          <a:pPr algn="ctr" fontAlgn="b"/>
                          <a:r>
                            <a:rPr lang="en-US" sz="1800" b="0" u="none" strike="noStrike">
                              <a:solidFill>
                                <a:srgbClr val="000000"/>
                              </a:solidFill>
                              <a:effectLst/>
                            </a:rPr>
                            <a:t>MF</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dirty="0">
                              <a:solidFill>
                                <a:srgbClr val="000000"/>
                              </a:solidFill>
                              <a:effectLst/>
                            </a:rPr>
                            <a:t>0.0108</a:t>
                          </a:r>
                          <a:endParaRPr lang="en-US" sz="1800" b="0" i="0" u="none" strike="noStrike" dirty="0">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0.015</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0.0008</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607728106"/>
                      </a:ext>
                    </a:extLst>
                  </a:tr>
                  <a:tr h="370840">
                    <a:tc>
                      <a:txBody>
                        <a:bodyPr/>
                        <a:lstStyle/>
                        <a:p>
                          <a:pPr algn="ctr" fontAlgn="b"/>
                          <a:r>
                            <a:rPr lang="en-US" sz="1800" b="0" u="none" strike="noStrike">
                              <a:solidFill>
                                <a:srgbClr val="000000"/>
                              </a:solidFill>
                              <a:effectLst/>
                            </a:rPr>
                            <a:t>MF-NN</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0.0071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0.011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0.003</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0.0003</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560822021"/>
                      </a:ext>
                    </a:extLst>
                  </a:tr>
                  <a:tr h="370840">
                    <a:tc>
                      <a:txBody>
                        <a:bodyPr/>
                        <a:lstStyle/>
                        <a:p>
                          <a:pPr algn="ctr" fontAlgn="b"/>
                          <a:r>
                            <a:rPr lang="en-US" sz="1800" b="0" u="none" strike="noStrike">
                              <a:solidFill>
                                <a:srgbClr val="000000"/>
                              </a:solidFill>
                              <a:effectLst/>
                            </a:rPr>
                            <a:t>MF-RMF-SVM</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0.011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0.0077</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0.0024</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solidFill>
                                <a:srgbClr val="000000"/>
                              </a:solidFill>
                              <a:effectLst/>
                            </a:rPr>
                            <a:t>0.0006</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900530015"/>
                      </a:ext>
                    </a:extLst>
                  </a:tr>
                  <a:tr h="370840">
                    <a:tc>
                      <a:txBody>
                        <a:bodyPr/>
                        <a:lstStyle/>
                        <a:p>
                          <a:pPr algn="ctr" fontAlgn="b"/>
                          <a:r>
                            <a:rPr lang="en-US" sz="1800" b="1" u="none" strike="noStrike" dirty="0">
                              <a:solidFill>
                                <a:srgbClr val="000000"/>
                              </a:solidFill>
                              <a:effectLst/>
                            </a:rPr>
                            <a:t>MF-RMF-NN</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0.0031</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0.0062</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0.0008</a:t>
                          </a:r>
                          <a:endParaRPr lang="en-US" sz="1800" b="1" i="0" u="none" strike="noStrike" dirty="0">
                            <a:solidFill>
                              <a:srgbClr val="000000"/>
                            </a:solidFill>
                            <a:effectLst/>
                            <a:latin typeface="+mn-lt"/>
                          </a:endParaRPr>
                        </a:p>
                      </a:txBody>
                      <a:tcPr marL="9525" marR="9525" marT="9525" marB="0" anchor="ctr"/>
                    </a:tc>
                    <a:tc>
                      <a:txBody>
                        <a:bodyPr/>
                        <a:lstStyle/>
                        <a:p>
                          <a:pPr algn="ctr" fontAlgn="b"/>
                          <a:r>
                            <a:rPr lang="en-US" sz="1800" b="1" u="none" strike="noStrike" dirty="0">
                              <a:solidFill>
                                <a:srgbClr val="000000"/>
                              </a:solidFill>
                              <a:effectLst/>
                            </a:rPr>
                            <a:t>0.0005</a:t>
                          </a:r>
                          <a:endParaRPr lang="en-US" sz="1800" b="1"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694199438"/>
                      </a:ext>
                    </a:extLst>
                  </a:tr>
                </a:tbl>
              </a:graphicData>
            </a:graphic>
          </p:graphicFrame>
        </mc:Fallback>
      </mc:AlternateContent>
    </p:spTree>
    <p:extLst>
      <p:ext uri="{BB962C8B-B14F-4D97-AF65-F5344CB8AC3E}">
        <p14:creationId xmlns:p14="http://schemas.microsoft.com/office/powerpoint/2010/main" val="2799082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7617-2F71-A761-AE9C-BBD78364A5A1}"/>
              </a:ext>
            </a:extLst>
          </p:cNvPr>
          <p:cNvSpPr>
            <a:spLocks noGrp="1"/>
          </p:cNvSpPr>
          <p:nvPr>
            <p:ph type="title"/>
          </p:nvPr>
        </p:nvSpPr>
        <p:spPr/>
        <p:txBody>
          <a:bodyPr/>
          <a:lstStyle/>
          <a:p>
            <a:r>
              <a:rPr lang="en-US" dirty="0"/>
              <a:t>Noisy Simulations</a:t>
            </a:r>
          </a:p>
        </p:txBody>
      </p:sp>
      <p:sp>
        <p:nvSpPr>
          <p:cNvPr id="4" name="Slide Number Placeholder 3">
            <a:extLst>
              <a:ext uri="{FF2B5EF4-FFF2-40B4-BE49-F238E27FC236}">
                <a16:creationId xmlns:a16="http://schemas.microsoft.com/office/drawing/2014/main" id="{BD6C518B-270F-6046-96DA-416D9DC4838F}"/>
              </a:ext>
            </a:extLst>
          </p:cNvPr>
          <p:cNvSpPr>
            <a:spLocks noGrp="1"/>
          </p:cNvSpPr>
          <p:nvPr>
            <p:ph type="sldNum" sz="quarter" idx="11"/>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A592769-4EC2-40D6-A704-35D1FBF4E6A3}" type="slidenum">
              <a:rPr lang="en-US" smtClean="0"/>
              <a:pPr/>
              <a:t>31</a:t>
            </a:fld>
            <a:endParaRPr lang="en-US"/>
          </a:p>
        </p:txBody>
      </p:sp>
      <p:pic>
        <p:nvPicPr>
          <p:cNvPr id="6" name="Picture 5">
            <a:extLst>
              <a:ext uri="{FF2B5EF4-FFF2-40B4-BE49-F238E27FC236}">
                <a16:creationId xmlns:a16="http://schemas.microsoft.com/office/drawing/2014/main" id="{8AEF897B-B05D-AF33-BD8F-F141D591547E}"/>
              </a:ext>
            </a:extLst>
          </p:cNvPr>
          <p:cNvPicPr>
            <a:picLocks noChangeAspect="1"/>
          </p:cNvPicPr>
          <p:nvPr/>
        </p:nvPicPr>
        <p:blipFill>
          <a:blip r:embed="rId2"/>
          <a:stretch>
            <a:fillRect/>
          </a:stretch>
        </p:blipFill>
        <p:spPr>
          <a:xfrm>
            <a:off x="1514475" y="2162175"/>
            <a:ext cx="9163050" cy="3579560"/>
          </a:xfrm>
          <a:prstGeom prst="rect">
            <a:avLst/>
          </a:prstGeom>
        </p:spPr>
      </p:pic>
      <p:sp>
        <p:nvSpPr>
          <p:cNvPr id="7" name="Footer Placeholder 6">
            <a:extLst>
              <a:ext uri="{FF2B5EF4-FFF2-40B4-BE49-F238E27FC236}">
                <a16:creationId xmlns:a16="http://schemas.microsoft.com/office/drawing/2014/main" id="{5AD08C72-EA0E-BF41-B7BD-EA811E2D8FE6}"/>
              </a:ext>
            </a:extLst>
          </p:cNvPr>
          <p:cNvSpPr>
            <a:spLocks noGrp="1"/>
          </p:cNvSpPr>
          <p:nvPr>
            <p:ph type="ftr" sz="quarter" idx="10"/>
          </p:nvPr>
        </p:nvSpPr>
        <p:spPr/>
        <p:txBody>
          <a:bodyPr/>
          <a:lstStyle/>
          <a:p>
            <a:r>
              <a:rPr lang="en-US"/>
              <a:t>University of Wisconsin-Madison</a:t>
            </a:r>
            <a:endParaRPr lang="en-US" dirty="0"/>
          </a:p>
        </p:txBody>
      </p:sp>
    </p:spTree>
    <p:extLst>
      <p:ext uri="{BB962C8B-B14F-4D97-AF65-F5344CB8AC3E}">
        <p14:creationId xmlns:p14="http://schemas.microsoft.com/office/powerpoint/2010/main" val="4126286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11288B-D3EB-6189-F1A5-D197C647C996}"/>
              </a:ext>
            </a:extLst>
          </p:cNvPr>
          <p:cNvSpPr>
            <a:spLocks noGrp="1"/>
          </p:cNvSpPr>
          <p:nvPr>
            <p:ph type="title"/>
          </p:nvPr>
        </p:nvSpPr>
        <p:spPr/>
        <p:txBody>
          <a:bodyPr/>
          <a:lstStyle/>
          <a:p>
            <a:r>
              <a:rPr lang="en-US" dirty="0"/>
              <a:t>Training Curve</a:t>
            </a:r>
          </a:p>
        </p:txBody>
      </p:sp>
      <p:sp>
        <p:nvSpPr>
          <p:cNvPr id="4" name="Slide Number Placeholder 3">
            <a:extLst>
              <a:ext uri="{FF2B5EF4-FFF2-40B4-BE49-F238E27FC236}">
                <a16:creationId xmlns:a16="http://schemas.microsoft.com/office/drawing/2014/main" id="{29A15098-B332-AB69-E1BA-7F148E129069}"/>
              </a:ext>
            </a:extLst>
          </p:cNvPr>
          <p:cNvSpPr>
            <a:spLocks noGrp="1"/>
          </p:cNvSpPr>
          <p:nvPr>
            <p:ph type="sldNum" sz="quarter" idx="11"/>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A592769-4EC2-40D6-A704-35D1FBF4E6A3}" type="slidenum">
              <a:rPr lang="en-US" smtClean="0"/>
              <a:pPr/>
              <a:t>32</a:t>
            </a:fld>
            <a:endParaRPr lang="en-US"/>
          </a:p>
        </p:txBody>
      </p:sp>
      <p:pic>
        <p:nvPicPr>
          <p:cNvPr id="12" name="Picture 11">
            <a:extLst>
              <a:ext uri="{FF2B5EF4-FFF2-40B4-BE49-F238E27FC236}">
                <a16:creationId xmlns:a16="http://schemas.microsoft.com/office/drawing/2014/main" id="{926A8EEE-645B-C90C-C205-A18C41D3A7A3}"/>
              </a:ext>
            </a:extLst>
          </p:cNvPr>
          <p:cNvPicPr>
            <a:picLocks noChangeAspect="1"/>
          </p:cNvPicPr>
          <p:nvPr/>
        </p:nvPicPr>
        <p:blipFill>
          <a:blip r:embed="rId2"/>
          <a:stretch>
            <a:fillRect/>
          </a:stretch>
        </p:blipFill>
        <p:spPr>
          <a:xfrm>
            <a:off x="889565" y="2199504"/>
            <a:ext cx="10412870" cy="3798137"/>
          </a:xfrm>
          <a:prstGeom prst="rect">
            <a:avLst/>
          </a:prstGeom>
        </p:spPr>
      </p:pic>
      <p:sp>
        <p:nvSpPr>
          <p:cNvPr id="6" name="Footer Placeholder 5">
            <a:extLst>
              <a:ext uri="{FF2B5EF4-FFF2-40B4-BE49-F238E27FC236}">
                <a16:creationId xmlns:a16="http://schemas.microsoft.com/office/drawing/2014/main" id="{64836B8B-ABE9-D179-908C-4BB79D75E6D4}"/>
              </a:ext>
            </a:extLst>
          </p:cNvPr>
          <p:cNvSpPr>
            <a:spLocks noGrp="1"/>
          </p:cNvSpPr>
          <p:nvPr>
            <p:ph type="ftr" sz="quarter" idx="10"/>
          </p:nvPr>
        </p:nvSpPr>
        <p:spPr/>
        <p:txBody>
          <a:bodyPr/>
          <a:lstStyle/>
          <a:p>
            <a:r>
              <a:rPr lang="en-US"/>
              <a:t>University of Wisconsin-Madison</a:t>
            </a:r>
            <a:endParaRPr lang="en-US" dirty="0"/>
          </a:p>
        </p:txBody>
      </p:sp>
    </p:spTree>
    <p:extLst>
      <p:ext uri="{BB962C8B-B14F-4D97-AF65-F5344CB8AC3E}">
        <p14:creationId xmlns:p14="http://schemas.microsoft.com/office/powerpoint/2010/main" val="378689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CD05581-8B1F-C7A1-0E23-D2ABABA6913B}"/>
              </a:ext>
            </a:extLst>
          </p:cNvPr>
          <p:cNvCxnSpPr>
            <a:cxnSpLocks/>
          </p:cNvCxnSpPr>
          <p:nvPr/>
        </p:nvCxnSpPr>
        <p:spPr>
          <a:xfrm>
            <a:off x="45904" y="4727935"/>
            <a:ext cx="11030130" cy="3183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4574F5BF-5F71-F715-3FC5-C89E15A76DCB}"/>
              </a:ext>
            </a:extLst>
          </p:cNvPr>
          <p:cNvPicPr>
            <a:picLocks noChangeAspect="1"/>
          </p:cNvPicPr>
          <p:nvPr/>
        </p:nvPicPr>
        <p:blipFill>
          <a:blip r:embed="rId2"/>
          <a:stretch>
            <a:fillRect/>
          </a:stretch>
        </p:blipFill>
        <p:spPr>
          <a:xfrm>
            <a:off x="1033811" y="3121321"/>
            <a:ext cx="1003585" cy="1114036"/>
          </a:xfrm>
          <a:prstGeom prst="rect">
            <a:avLst/>
          </a:prstGeom>
        </p:spPr>
      </p:pic>
      <p:sp>
        <p:nvSpPr>
          <p:cNvPr id="8" name="TextBox 7">
            <a:extLst>
              <a:ext uri="{FF2B5EF4-FFF2-40B4-BE49-F238E27FC236}">
                <a16:creationId xmlns:a16="http://schemas.microsoft.com/office/drawing/2014/main" id="{85543EEB-F4FA-C674-44C0-5ADBC89098AE}"/>
              </a:ext>
            </a:extLst>
          </p:cNvPr>
          <p:cNvSpPr txBox="1"/>
          <p:nvPr/>
        </p:nvSpPr>
        <p:spPr>
          <a:xfrm>
            <a:off x="9387259" y="4920438"/>
            <a:ext cx="1825765" cy="1015663"/>
          </a:xfrm>
          <a:prstGeom prst="rect">
            <a:avLst/>
          </a:prstGeom>
          <a:noFill/>
        </p:spPr>
        <p:txBody>
          <a:bodyPr wrap="square" rtlCol="0">
            <a:spAutoFit/>
          </a:bodyPr>
          <a:lstStyle/>
          <a:p>
            <a:pPr algn="ctr"/>
            <a:r>
              <a:rPr lang="en-US" sz="2000" b="1" dirty="0"/>
              <a:t>Dream</a:t>
            </a:r>
          </a:p>
          <a:p>
            <a:pPr algn="ctr"/>
            <a:r>
              <a:rPr lang="en-US" sz="2000" b="1" dirty="0"/>
              <a:t>(100,000 Qubits) </a:t>
            </a:r>
          </a:p>
        </p:txBody>
      </p:sp>
      <p:sp>
        <p:nvSpPr>
          <p:cNvPr id="9" name="TextBox 8">
            <a:extLst>
              <a:ext uri="{FF2B5EF4-FFF2-40B4-BE49-F238E27FC236}">
                <a16:creationId xmlns:a16="http://schemas.microsoft.com/office/drawing/2014/main" id="{CA3EC1E3-9D19-DCBE-E2B3-33EFC4113055}"/>
              </a:ext>
            </a:extLst>
          </p:cNvPr>
          <p:cNvSpPr txBox="1"/>
          <p:nvPr/>
        </p:nvSpPr>
        <p:spPr>
          <a:xfrm>
            <a:off x="744635" y="4920438"/>
            <a:ext cx="1528799" cy="1323439"/>
          </a:xfrm>
          <a:prstGeom prst="rect">
            <a:avLst/>
          </a:prstGeom>
          <a:noFill/>
        </p:spPr>
        <p:txBody>
          <a:bodyPr wrap="square" rtlCol="0">
            <a:spAutoFit/>
          </a:bodyPr>
          <a:lstStyle/>
          <a:p>
            <a:pPr algn="ctr"/>
            <a:r>
              <a:rPr lang="en-US" sz="2000" b="1" dirty="0"/>
              <a:t>Current NISQ</a:t>
            </a:r>
          </a:p>
          <a:p>
            <a:pPr algn="ctr"/>
            <a:r>
              <a:rPr lang="en-US" sz="2000" b="1" dirty="0"/>
              <a:t>(100+ Qubits) </a:t>
            </a:r>
          </a:p>
        </p:txBody>
      </p:sp>
      <p:grpSp>
        <p:nvGrpSpPr>
          <p:cNvPr id="10" name="Group 9">
            <a:extLst>
              <a:ext uri="{FF2B5EF4-FFF2-40B4-BE49-F238E27FC236}">
                <a16:creationId xmlns:a16="http://schemas.microsoft.com/office/drawing/2014/main" id="{419F32FC-99BF-1B6D-2FE1-AB7E6A940F93}"/>
              </a:ext>
            </a:extLst>
          </p:cNvPr>
          <p:cNvGrpSpPr/>
          <p:nvPr/>
        </p:nvGrpSpPr>
        <p:grpSpPr>
          <a:xfrm>
            <a:off x="4500164" y="3319029"/>
            <a:ext cx="2507507" cy="691669"/>
            <a:chOff x="2831359" y="4457585"/>
            <a:chExt cx="2761202" cy="856964"/>
          </a:xfrm>
        </p:grpSpPr>
        <p:cxnSp>
          <p:nvCxnSpPr>
            <p:cNvPr id="11" name="Straight Connector 10">
              <a:extLst>
                <a:ext uri="{FF2B5EF4-FFF2-40B4-BE49-F238E27FC236}">
                  <a16:creationId xmlns:a16="http://schemas.microsoft.com/office/drawing/2014/main" id="{4AE74CE1-BE88-86CF-EEE5-D1A9FFF5BFFF}"/>
                </a:ext>
              </a:extLst>
            </p:cNvPr>
            <p:cNvCxnSpPr>
              <a:cxnSpLocks/>
            </p:cNvCxnSpPr>
            <p:nvPr/>
          </p:nvCxnSpPr>
          <p:spPr>
            <a:xfrm>
              <a:off x="2834718" y="4685120"/>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5CA1706-4895-FD59-661E-8B8C52202F02}"/>
                </a:ext>
              </a:extLst>
            </p:cNvPr>
            <p:cNvCxnSpPr>
              <a:cxnSpLocks/>
              <a:endCxn id="18" idx="3"/>
            </p:cNvCxnSpPr>
            <p:nvPr/>
          </p:nvCxnSpPr>
          <p:spPr>
            <a:xfrm>
              <a:off x="2834718" y="4890741"/>
              <a:ext cx="27578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F88CF25-B1EB-A068-22AE-08F9A5C76BD9}"/>
                </a:ext>
              </a:extLst>
            </p:cNvPr>
            <p:cNvCxnSpPr>
              <a:cxnSpLocks/>
            </p:cNvCxnSpPr>
            <p:nvPr/>
          </p:nvCxnSpPr>
          <p:spPr>
            <a:xfrm>
              <a:off x="2831359" y="4792915"/>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944BB71-1977-B570-34DB-969C51AE5575}"/>
                </a:ext>
              </a:extLst>
            </p:cNvPr>
            <p:cNvCxnSpPr>
              <a:cxnSpLocks/>
            </p:cNvCxnSpPr>
            <p:nvPr/>
          </p:nvCxnSpPr>
          <p:spPr>
            <a:xfrm>
              <a:off x="2831359" y="4998536"/>
              <a:ext cx="275784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68056392-0D26-A776-0974-6555E00596B5}"/>
                </a:ext>
              </a:extLst>
            </p:cNvPr>
            <p:cNvGrpSpPr/>
            <p:nvPr/>
          </p:nvGrpSpPr>
          <p:grpSpPr>
            <a:xfrm>
              <a:off x="2834718" y="4457585"/>
              <a:ext cx="2757843" cy="856964"/>
              <a:chOff x="3457043" y="5813570"/>
              <a:chExt cx="2757843" cy="856964"/>
            </a:xfrm>
          </p:grpSpPr>
          <p:pic>
            <p:nvPicPr>
              <p:cNvPr id="16" name="Picture 15">
                <a:extLst>
                  <a:ext uri="{FF2B5EF4-FFF2-40B4-BE49-F238E27FC236}">
                    <a16:creationId xmlns:a16="http://schemas.microsoft.com/office/drawing/2014/main" id="{693FA834-16BE-4C9E-3022-9DE11C7536D7}"/>
                  </a:ext>
                </a:extLst>
              </p:cNvPr>
              <p:cNvPicPr>
                <a:picLocks noChangeAspect="1"/>
              </p:cNvPicPr>
              <p:nvPr/>
            </p:nvPicPr>
            <p:blipFill>
              <a:blip r:embed="rId2"/>
              <a:stretch>
                <a:fillRect/>
              </a:stretch>
            </p:blipFill>
            <p:spPr>
              <a:xfrm>
                <a:off x="3457043" y="5813570"/>
                <a:ext cx="763579" cy="847616"/>
              </a:xfrm>
              <a:prstGeom prst="rect">
                <a:avLst/>
              </a:prstGeom>
            </p:spPr>
          </p:pic>
          <p:pic>
            <p:nvPicPr>
              <p:cNvPr id="17" name="Picture 16">
                <a:extLst>
                  <a:ext uri="{FF2B5EF4-FFF2-40B4-BE49-F238E27FC236}">
                    <a16:creationId xmlns:a16="http://schemas.microsoft.com/office/drawing/2014/main" id="{CD760546-0E50-701D-12A0-C35C0D2F7845}"/>
                  </a:ext>
                </a:extLst>
              </p:cNvPr>
              <p:cNvPicPr>
                <a:picLocks noChangeAspect="1"/>
              </p:cNvPicPr>
              <p:nvPr/>
            </p:nvPicPr>
            <p:blipFill>
              <a:blip r:embed="rId2"/>
              <a:stretch>
                <a:fillRect/>
              </a:stretch>
            </p:blipFill>
            <p:spPr>
              <a:xfrm>
                <a:off x="4454175" y="5822918"/>
                <a:ext cx="763579" cy="847616"/>
              </a:xfrm>
              <a:prstGeom prst="rect">
                <a:avLst/>
              </a:prstGeom>
            </p:spPr>
          </p:pic>
          <p:pic>
            <p:nvPicPr>
              <p:cNvPr id="18" name="Picture 17">
                <a:extLst>
                  <a:ext uri="{FF2B5EF4-FFF2-40B4-BE49-F238E27FC236}">
                    <a16:creationId xmlns:a16="http://schemas.microsoft.com/office/drawing/2014/main" id="{ECCAD23F-65A7-DA05-3444-AB2FBB5D39DC}"/>
                  </a:ext>
                </a:extLst>
              </p:cNvPr>
              <p:cNvPicPr>
                <a:picLocks noChangeAspect="1"/>
              </p:cNvPicPr>
              <p:nvPr/>
            </p:nvPicPr>
            <p:blipFill>
              <a:blip r:embed="rId2"/>
              <a:stretch>
                <a:fillRect/>
              </a:stretch>
            </p:blipFill>
            <p:spPr>
              <a:xfrm>
                <a:off x="5451307" y="5822918"/>
                <a:ext cx="763579" cy="847616"/>
              </a:xfrm>
              <a:prstGeom prst="rect">
                <a:avLst/>
              </a:prstGeom>
            </p:spPr>
          </p:pic>
        </p:grpSp>
      </p:grpSp>
      <p:sp>
        <p:nvSpPr>
          <p:cNvPr id="19" name="TextBox 18">
            <a:extLst>
              <a:ext uri="{FF2B5EF4-FFF2-40B4-BE49-F238E27FC236}">
                <a16:creationId xmlns:a16="http://schemas.microsoft.com/office/drawing/2014/main" id="{DAFDC7EC-5385-E4D0-81DF-E8A5BA6AFE59}"/>
              </a:ext>
            </a:extLst>
          </p:cNvPr>
          <p:cNvSpPr txBox="1"/>
          <p:nvPr/>
        </p:nvSpPr>
        <p:spPr>
          <a:xfrm>
            <a:off x="4869505" y="4920438"/>
            <a:ext cx="1914857" cy="1323439"/>
          </a:xfrm>
          <a:prstGeom prst="rect">
            <a:avLst/>
          </a:prstGeom>
          <a:noFill/>
        </p:spPr>
        <p:txBody>
          <a:bodyPr wrap="square" rtlCol="0">
            <a:spAutoFit/>
          </a:bodyPr>
          <a:lstStyle/>
          <a:p>
            <a:pPr algn="ctr"/>
            <a:r>
              <a:rPr lang="en-US" sz="2000" b="1" dirty="0"/>
              <a:t>Near Future NISQ </a:t>
            </a:r>
          </a:p>
          <a:p>
            <a:pPr algn="ctr"/>
            <a:r>
              <a:rPr lang="en-US" sz="2000" b="1" dirty="0"/>
              <a:t>(1000 Qubits)</a:t>
            </a:r>
          </a:p>
        </p:txBody>
      </p:sp>
      <p:sp>
        <p:nvSpPr>
          <p:cNvPr id="20" name="Rectangle 19">
            <a:extLst>
              <a:ext uri="{FF2B5EF4-FFF2-40B4-BE49-F238E27FC236}">
                <a16:creationId xmlns:a16="http://schemas.microsoft.com/office/drawing/2014/main" id="{14D44368-4EBB-303B-F8E1-DFEBE0648178}"/>
              </a:ext>
            </a:extLst>
          </p:cNvPr>
          <p:cNvSpPr/>
          <p:nvPr/>
        </p:nvSpPr>
        <p:spPr>
          <a:xfrm>
            <a:off x="84062" y="1269035"/>
            <a:ext cx="2866706" cy="110986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Mitigate Hardware Errors</a:t>
            </a:r>
          </a:p>
        </p:txBody>
      </p:sp>
      <p:sp>
        <p:nvSpPr>
          <p:cNvPr id="21" name="Rectangle 20">
            <a:extLst>
              <a:ext uri="{FF2B5EF4-FFF2-40B4-BE49-F238E27FC236}">
                <a16:creationId xmlns:a16="http://schemas.microsoft.com/office/drawing/2014/main" id="{3B695FD2-7A5F-0F65-DC6F-6420A7488E5C}"/>
              </a:ext>
            </a:extLst>
          </p:cNvPr>
          <p:cNvSpPr/>
          <p:nvPr/>
        </p:nvSpPr>
        <p:spPr>
          <a:xfrm>
            <a:off x="4204703" y="1269035"/>
            <a:ext cx="3041083" cy="1141279"/>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Scale</a:t>
            </a:r>
          </a:p>
          <a:p>
            <a:pPr algn="ctr"/>
            <a:r>
              <a:rPr lang="en-US" sz="2400" dirty="0"/>
              <a:t>Control Architecture</a:t>
            </a:r>
          </a:p>
        </p:txBody>
      </p:sp>
      <p:grpSp>
        <p:nvGrpSpPr>
          <p:cNvPr id="22" name="Group 21">
            <a:extLst>
              <a:ext uri="{FF2B5EF4-FFF2-40B4-BE49-F238E27FC236}">
                <a16:creationId xmlns:a16="http://schemas.microsoft.com/office/drawing/2014/main" id="{6D347B4C-055E-E945-2D1F-F28A66C86449}"/>
              </a:ext>
            </a:extLst>
          </p:cNvPr>
          <p:cNvGrpSpPr/>
          <p:nvPr/>
        </p:nvGrpSpPr>
        <p:grpSpPr>
          <a:xfrm>
            <a:off x="9351267" y="2993983"/>
            <a:ext cx="1736531" cy="1216369"/>
            <a:chOff x="9303979" y="4201393"/>
            <a:chExt cx="1912223" cy="1507057"/>
          </a:xfrm>
        </p:grpSpPr>
        <p:grpSp>
          <p:nvGrpSpPr>
            <p:cNvPr id="23" name="Group 22">
              <a:extLst>
                <a:ext uri="{FF2B5EF4-FFF2-40B4-BE49-F238E27FC236}">
                  <a16:creationId xmlns:a16="http://schemas.microsoft.com/office/drawing/2014/main" id="{B9D73F55-989D-59C2-34A3-F0734DBACB6E}"/>
                </a:ext>
              </a:extLst>
            </p:cNvPr>
            <p:cNvGrpSpPr/>
            <p:nvPr/>
          </p:nvGrpSpPr>
          <p:grpSpPr>
            <a:xfrm>
              <a:off x="9303979" y="4201393"/>
              <a:ext cx="928181" cy="341692"/>
              <a:chOff x="2831359" y="4457585"/>
              <a:chExt cx="2761202" cy="856964"/>
            </a:xfrm>
          </p:grpSpPr>
          <p:cxnSp>
            <p:nvCxnSpPr>
              <p:cNvPr id="87" name="Straight Connector 86">
                <a:extLst>
                  <a:ext uri="{FF2B5EF4-FFF2-40B4-BE49-F238E27FC236}">
                    <a16:creationId xmlns:a16="http://schemas.microsoft.com/office/drawing/2014/main" id="{B61F275B-6992-2C1F-0FAF-93554AF21D0B}"/>
                  </a:ext>
                </a:extLst>
              </p:cNvPr>
              <p:cNvCxnSpPr>
                <a:cxnSpLocks/>
              </p:cNvCxnSpPr>
              <p:nvPr/>
            </p:nvCxnSpPr>
            <p:spPr>
              <a:xfrm>
                <a:off x="2834718" y="4685120"/>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802F419-7D79-C2F4-A066-AB47087520C3}"/>
                  </a:ext>
                </a:extLst>
              </p:cNvPr>
              <p:cNvCxnSpPr>
                <a:cxnSpLocks/>
                <a:endCxn id="94" idx="3"/>
              </p:cNvCxnSpPr>
              <p:nvPr/>
            </p:nvCxnSpPr>
            <p:spPr>
              <a:xfrm>
                <a:off x="2834718" y="4890741"/>
                <a:ext cx="27578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8D71594A-EE07-144C-1A51-3EBF0474F1A9}"/>
                  </a:ext>
                </a:extLst>
              </p:cNvPr>
              <p:cNvCxnSpPr>
                <a:cxnSpLocks/>
              </p:cNvCxnSpPr>
              <p:nvPr/>
            </p:nvCxnSpPr>
            <p:spPr>
              <a:xfrm>
                <a:off x="2831359" y="4792915"/>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F03D2212-3ED1-768F-19AD-C04B6C2242BF}"/>
                  </a:ext>
                </a:extLst>
              </p:cNvPr>
              <p:cNvCxnSpPr>
                <a:cxnSpLocks/>
              </p:cNvCxnSpPr>
              <p:nvPr/>
            </p:nvCxnSpPr>
            <p:spPr>
              <a:xfrm>
                <a:off x="2831359" y="4998536"/>
                <a:ext cx="275784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A4A0FFAC-F403-65C6-B9FE-FBF70A5FCB41}"/>
                  </a:ext>
                </a:extLst>
              </p:cNvPr>
              <p:cNvGrpSpPr/>
              <p:nvPr/>
            </p:nvGrpSpPr>
            <p:grpSpPr>
              <a:xfrm>
                <a:off x="2834718" y="4457585"/>
                <a:ext cx="2757843" cy="856964"/>
                <a:chOff x="3457043" y="5813570"/>
                <a:chExt cx="2757843" cy="856964"/>
              </a:xfrm>
            </p:grpSpPr>
            <p:pic>
              <p:nvPicPr>
                <p:cNvPr id="92" name="Picture 91">
                  <a:extLst>
                    <a:ext uri="{FF2B5EF4-FFF2-40B4-BE49-F238E27FC236}">
                      <a16:creationId xmlns:a16="http://schemas.microsoft.com/office/drawing/2014/main" id="{9AECD508-8C07-3E92-DE9A-D3B42AD0AB46}"/>
                    </a:ext>
                  </a:extLst>
                </p:cNvPr>
                <p:cNvPicPr>
                  <a:picLocks noChangeAspect="1"/>
                </p:cNvPicPr>
                <p:nvPr/>
              </p:nvPicPr>
              <p:blipFill>
                <a:blip r:embed="rId2"/>
                <a:stretch>
                  <a:fillRect/>
                </a:stretch>
              </p:blipFill>
              <p:spPr>
                <a:xfrm>
                  <a:off x="3457043" y="5813570"/>
                  <a:ext cx="763579" cy="847616"/>
                </a:xfrm>
                <a:prstGeom prst="rect">
                  <a:avLst/>
                </a:prstGeom>
              </p:spPr>
            </p:pic>
            <p:pic>
              <p:nvPicPr>
                <p:cNvPr id="93" name="Picture 92">
                  <a:extLst>
                    <a:ext uri="{FF2B5EF4-FFF2-40B4-BE49-F238E27FC236}">
                      <a16:creationId xmlns:a16="http://schemas.microsoft.com/office/drawing/2014/main" id="{745E9587-A54D-BE81-AA2C-B887507BE6BC}"/>
                    </a:ext>
                  </a:extLst>
                </p:cNvPr>
                <p:cNvPicPr>
                  <a:picLocks noChangeAspect="1"/>
                </p:cNvPicPr>
                <p:nvPr/>
              </p:nvPicPr>
              <p:blipFill>
                <a:blip r:embed="rId2"/>
                <a:stretch>
                  <a:fillRect/>
                </a:stretch>
              </p:blipFill>
              <p:spPr>
                <a:xfrm>
                  <a:off x="4454175" y="5822918"/>
                  <a:ext cx="763579" cy="847616"/>
                </a:xfrm>
                <a:prstGeom prst="rect">
                  <a:avLst/>
                </a:prstGeom>
              </p:spPr>
            </p:pic>
            <p:pic>
              <p:nvPicPr>
                <p:cNvPr id="94" name="Picture 93">
                  <a:extLst>
                    <a:ext uri="{FF2B5EF4-FFF2-40B4-BE49-F238E27FC236}">
                      <a16:creationId xmlns:a16="http://schemas.microsoft.com/office/drawing/2014/main" id="{3136BBA3-A734-1B24-14EF-960EC184C8C4}"/>
                    </a:ext>
                  </a:extLst>
                </p:cNvPr>
                <p:cNvPicPr>
                  <a:picLocks noChangeAspect="1"/>
                </p:cNvPicPr>
                <p:nvPr/>
              </p:nvPicPr>
              <p:blipFill>
                <a:blip r:embed="rId2"/>
                <a:stretch>
                  <a:fillRect/>
                </a:stretch>
              </p:blipFill>
              <p:spPr>
                <a:xfrm>
                  <a:off x="5451307" y="5822918"/>
                  <a:ext cx="763579" cy="847616"/>
                </a:xfrm>
                <a:prstGeom prst="rect">
                  <a:avLst/>
                </a:prstGeom>
              </p:spPr>
            </p:pic>
          </p:grpSp>
        </p:grpSp>
        <p:grpSp>
          <p:nvGrpSpPr>
            <p:cNvPr id="24" name="Group 23">
              <a:extLst>
                <a:ext uri="{FF2B5EF4-FFF2-40B4-BE49-F238E27FC236}">
                  <a16:creationId xmlns:a16="http://schemas.microsoft.com/office/drawing/2014/main" id="{F94650A3-108F-BA1E-5C4A-59DCD7FAEA25}"/>
                </a:ext>
              </a:extLst>
            </p:cNvPr>
            <p:cNvGrpSpPr/>
            <p:nvPr/>
          </p:nvGrpSpPr>
          <p:grpSpPr>
            <a:xfrm>
              <a:off x="9306281" y="4579452"/>
              <a:ext cx="928181" cy="341692"/>
              <a:chOff x="2831359" y="4457585"/>
              <a:chExt cx="2761202" cy="856964"/>
            </a:xfrm>
          </p:grpSpPr>
          <p:cxnSp>
            <p:nvCxnSpPr>
              <p:cNvPr id="79" name="Straight Connector 78">
                <a:extLst>
                  <a:ext uri="{FF2B5EF4-FFF2-40B4-BE49-F238E27FC236}">
                    <a16:creationId xmlns:a16="http://schemas.microsoft.com/office/drawing/2014/main" id="{290C11E8-266F-3420-DF29-FB1BF080282F}"/>
                  </a:ext>
                </a:extLst>
              </p:cNvPr>
              <p:cNvCxnSpPr>
                <a:cxnSpLocks/>
              </p:cNvCxnSpPr>
              <p:nvPr/>
            </p:nvCxnSpPr>
            <p:spPr>
              <a:xfrm>
                <a:off x="2834718" y="4685120"/>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805ED6D-564A-E788-92FE-2B5B5110F542}"/>
                  </a:ext>
                </a:extLst>
              </p:cNvPr>
              <p:cNvCxnSpPr>
                <a:cxnSpLocks/>
                <a:endCxn id="86" idx="3"/>
              </p:cNvCxnSpPr>
              <p:nvPr/>
            </p:nvCxnSpPr>
            <p:spPr>
              <a:xfrm>
                <a:off x="2834718" y="4890741"/>
                <a:ext cx="27578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E4B2272-96C3-B66D-4611-43E9ADE42C6C}"/>
                  </a:ext>
                </a:extLst>
              </p:cNvPr>
              <p:cNvCxnSpPr>
                <a:cxnSpLocks/>
              </p:cNvCxnSpPr>
              <p:nvPr/>
            </p:nvCxnSpPr>
            <p:spPr>
              <a:xfrm>
                <a:off x="2831359" y="4792915"/>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FFE5A96-06DC-72B0-8DBB-CA68CD279531}"/>
                  </a:ext>
                </a:extLst>
              </p:cNvPr>
              <p:cNvCxnSpPr>
                <a:cxnSpLocks/>
              </p:cNvCxnSpPr>
              <p:nvPr/>
            </p:nvCxnSpPr>
            <p:spPr>
              <a:xfrm>
                <a:off x="2831359" y="4998536"/>
                <a:ext cx="275784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0EF23082-5EEB-6590-0B1D-DCF0D9414BEA}"/>
                  </a:ext>
                </a:extLst>
              </p:cNvPr>
              <p:cNvGrpSpPr/>
              <p:nvPr/>
            </p:nvGrpSpPr>
            <p:grpSpPr>
              <a:xfrm>
                <a:off x="2834718" y="4457585"/>
                <a:ext cx="2757843" cy="856964"/>
                <a:chOff x="3457043" y="5813570"/>
                <a:chExt cx="2757843" cy="856964"/>
              </a:xfrm>
            </p:grpSpPr>
            <p:pic>
              <p:nvPicPr>
                <p:cNvPr id="84" name="Picture 83">
                  <a:extLst>
                    <a:ext uri="{FF2B5EF4-FFF2-40B4-BE49-F238E27FC236}">
                      <a16:creationId xmlns:a16="http://schemas.microsoft.com/office/drawing/2014/main" id="{73BD83F4-E22A-247E-804F-27FF7EA04341}"/>
                    </a:ext>
                  </a:extLst>
                </p:cNvPr>
                <p:cNvPicPr>
                  <a:picLocks noChangeAspect="1"/>
                </p:cNvPicPr>
                <p:nvPr/>
              </p:nvPicPr>
              <p:blipFill>
                <a:blip r:embed="rId2"/>
                <a:stretch>
                  <a:fillRect/>
                </a:stretch>
              </p:blipFill>
              <p:spPr>
                <a:xfrm>
                  <a:off x="3457043" y="5813570"/>
                  <a:ext cx="763579" cy="847616"/>
                </a:xfrm>
                <a:prstGeom prst="rect">
                  <a:avLst/>
                </a:prstGeom>
              </p:spPr>
            </p:pic>
            <p:pic>
              <p:nvPicPr>
                <p:cNvPr id="85" name="Picture 84">
                  <a:extLst>
                    <a:ext uri="{FF2B5EF4-FFF2-40B4-BE49-F238E27FC236}">
                      <a16:creationId xmlns:a16="http://schemas.microsoft.com/office/drawing/2014/main" id="{D74BF172-9094-D39F-A7A5-14589D948E97}"/>
                    </a:ext>
                  </a:extLst>
                </p:cNvPr>
                <p:cNvPicPr>
                  <a:picLocks noChangeAspect="1"/>
                </p:cNvPicPr>
                <p:nvPr/>
              </p:nvPicPr>
              <p:blipFill>
                <a:blip r:embed="rId2"/>
                <a:stretch>
                  <a:fillRect/>
                </a:stretch>
              </p:blipFill>
              <p:spPr>
                <a:xfrm>
                  <a:off x="4454175" y="5822918"/>
                  <a:ext cx="763579" cy="847616"/>
                </a:xfrm>
                <a:prstGeom prst="rect">
                  <a:avLst/>
                </a:prstGeom>
              </p:spPr>
            </p:pic>
            <p:pic>
              <p:nvPicPr>
                <p:cNvPr id="86" name="Picture 85">
                  <a:extLst>
                    <a:ext uri="{FF2B5EF4-FFF2-40B4-BE49-F238E27FC236}">
                      <a16:creationId xmlns:a16="http://schemas.microsoft.com/office/drawing/2014/main" id="{2D0B1205-0EF0-5DFB-105A-A98A7BB4D8BB}"/>
                    </a:ext>
                  </a:extLst>
                </p:cNvPr>
                <p:cNvPicPr>
                  <a:picLocks noChangeAspect="1"/>
                </p:cNvPicPr>
                <p:nvPr/>
              </p:nvPicPr>
              <p:blipFill>
                <a:blip r:embed="rId2"/>
                <a:stretch>
                  <a:fillRect/>
                </a:stretch>
              </p:blipFill>
              <p:spPr>
                <a:xfrm>
                  <a:off x="5451307" y="5822918"/>
                  <a:ext cx="763579" cy="847616"/>
                </a:xfrm>
                <a:prstGeom prst="rect">
                  <a:avLst/>
                </a:prstGeom>
              </p:spPr>
            </p:pic>
          </p:grpSp>
        </p:grpSp>
        <p:grpSp>
          <p:nvGrpSpPr>
            <p:cNvPr id="25" name="Group 24">
              <a:extLst>
                <a:ext uri="{FF2B5EF4-FFF2-40B4-BE49-F238E27FC236}">
                  <a16:creationId xmlns:a16="http://schemas.microsoft.com/office/drawing/2014/main" id="{43D693FC-81D4-188B-F85F-D10DBE0E40B1}"/>
                </a:ext>
              </a:extLst>
            </p:cNvPr>
            <p:cNvGrpSpPr/>
            <p:nvPr/>
          </p:nvGrpSpPr>
          <p:grpSpPr>
            <a:xfrm>
              <a:off x="9303979" y="4984023"/>
              <a:ext cx="928181" cy="341692"/>
              <a:chOff x="2831359" y="4457585"/>
              <a:chExt cx="2761202" cy="856964"/>
            </a:xfrm>
          </p:grpSpPr>
          <p:cxnSp>
            <p:nvCxnSpPr>
              <p:cNvPr id="71" name="Straight Connector 70">
                <a:extLst>
                  <a:ext uri="{FF2B5EF4-FFF2-40B4-BE49-F238E27FC236}">
                    <a16:creationId xmlns:a16="http://schemas.microsoft.com/office/drawing/2014/main" id="{ABD01D32-0712-7F94-D124-90F973116C35}"/>
                  </a:ext>
                </a:extLst>
              </p:cNvPr>
              <p:cNvCxnSpPr>
                <a:cxnSpLocks/>
              </p:cNvCxnSpPr>
              <p:nvPr/>
            </p:nvCxnSpPr>
            <p:spPr>
              <a:xfrm>
                <a:off x="2834718" y="4685120"/>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66B1DA6-10C7-EEAA-2057-C02D10494691}"/>
                  </a:ext>
                </a:extLst>
              </p:cNvPr>
              <p:cNvCxnSpPr>
                <a:cxnSpLocks/>
                <a:endCxn id="78" idx="3"/>
              </p:cNvCxnSpPr>
              <p:nvPr/>
            </p:nvCxnSpPr>
            <p:spPr>
              <a:xfrm>
                <a:off x="2834718" y="4890741"/>
                <a:ext cx="27578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D6A8E6C-9262-CE71-C8F7-B8CC81801744}"/>
                  </a:ext>
                </a:extLst>
              </p:cNvPr>
              <p:cNvCxnSpPr>
                <a:cxnSpLocks/>
              </p:cNvCxnSpPr>
              <p:nvPr/>
            </p:nvCxnSpPr>
            <p:spPr>
              <a:xfrm>
                <a:off x="2831359" y="4792915"/>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A5380FE-783A-907A-AFA2-277785ACCCCA}"/>
                  </a:ext>
                </a:extLst>
              </p:cNvPr>
              <p:cNvCxnSpPr>
                <a:cxnSpLocks/>
              </p:cNvCxnSpPr>
              <p:nvPr/>
            </p:nvCxnSpPr>
            <p:spPr>
              <a:xfrm>
                <a:off x="2831359" y="4998536"/>
                <a:ext cx="275784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53464006-84EF-07DD-5800-1DCBCC0E2B4E}"/>
                  </a:ext>
                </a:extLst>
              </p:cNvPr>
              <p:cNvGrpSpPr/>
              <p:nvPr/>
            </p:nvGrpSpPr>
            <p:grpSpPr>
              <a:xfrm>
                <a:off x="2834718" y="4457585"/>
                <a:ext cx="2757843" cy="856964"/>
                <a:chOff x="3457043" y="5813570"/>
                <a:chExt cx="2757843" cy="856964"/>
              </a:xfrm>
            </p:grpSpPr>
            <p:pic>
              <p:nvPicPr>
                <p:cNvPr id="76" name="Picture 75">
                  <a:extLst>
                    <a:ext uri="{FF2B5EF4-FFF2-40B4-BE49-F238E27FC236}">
                      <a16:creationId xmlns:a16="http://schemas.microsoft.com/office/drawing/2014/main" id="{4E9F0AC4-5A90-BC19-24C2-0CA0EE86CDFE}"/>
                    </a:ext>
                  </a:extLst>
                </p:cNvPr>
                <p:cNvPicPr>
                  <a:picLocks noChangeAspect="1"/>
                </p:cNvPicPr>
                <p:nvPr/>
              </p:nvPicPr>
              <p:blipFill>
                <a:blip r:embed="rId2"/>
                <a:stretch>
                  <a:fillRect/>
                </a:stretch>
              </p:blipFill>
              <p:spPr>
                <a:xfrm>
                  <a:off x="3457043" y="5813570"/>
                  <a:ext cx="763579" cy="847616"/>
                </a:xfrm>
                <a:prstGeom prst="rect">
                  <a:avLst/>
                </a:prstGeom>
              </p:spPr>
            </p:pic>
            <p:pic>
              <p:nvPicPr>
                <p:cNvPr id="77" name="Picture 76">
                  <a:extLst>
                    <a:ext uri="{FF2B5EF4-FFF2-40B4-BE49-F238E27FC236}">
                      <a16:creationId xmlns:a16="http://schemas.microsoft.com/office/drawing/2014/main" id="{31EA00DA-FB2A-72A6-D955-9F1C14543DB1}"/>
                    </a:ext>
                  </a:extLst>
                </p:cNvPr>
                <p:cNvPicPr>
                  <a:picLocks noChangeAspect="1"/>
                </p:cNvPicPr>
                <p:nvPr/>
              </p:nvPicPr>
              <p:blipFill>
                <a:blip r:embed="rId2"/>
                <a:stretch>
                  <a:fillRect/>
                </a:stretch>
              </p:blipFill>
              <p:spPr>
                <a:xfrm>
                  <a:off x="4454175" y="5822918"/>
                  <a:ext cx="763579" cy="847616"/>
                </a:xfrm>
                <a:prstGeom prst="rect">
                  <a:avLst/>
                </a:prstGeom>
              </p:spPr>
            </p:pic>
            <p:pic>
              <p:nvPicPr>
                <p:cNvPr id="78" name="Picture 77">
                  <a:extLst>
                    <a:ext uri="{FF2B5EF4-FFF2-40B4-BE49-F238E27FC236}">
                      <a16:creationId xmlns:a16="http://schemas.microsoft.com/office/drawing/2014/main" id="{9242C374-D9D5-3C98-C7CA-5D6369FF281C}"/>
                    </a:ext>
                  </a:extLst>
                </p:cNvPr>
                <p:cNvPicPr>
                  <a:picLocks noChangeAspect="1"/>
                </p:cNvPicPr>
                <p:nvPr/>
              </p:nvPicPr>
              <p:blipFill>
                <a:blip r:embed="rId2"/>
                <a:stretch>
                  <a:fillRect/>
                </a:stretch>
              </p:blipFill>
              <p:spPr>
                <a:xfrm>
                  <a:off x="5451307" y="5822918"/>
                  <a:ext cx="763579" cy="847616"/>
                </a:xfrm>
                <a:prstGeom prst="rect">
                  <a:avLst/>
                </a:prstGeom>
              </p:spPr>
            </p:pic>
          </p:grpSp>
        </p:grpSp>
        <p:grpSp>
          <p:nvGrpSpPr>
            <p:cNvPr id="26" name="Group 25">
              <a:extLst>
                <a:ext uri="{FF2B5EF4-FFF2-40B4-BE49-F238E27FC236}">
                  <a16:creationId xmlns:a16="http://schemas.microsoft.com/office/drawing/2014/main" id="{A19A0557-F35D-646B-91C2-0D4A4484DC88}"/>
                </a:ext>
              </a:extLst>
            </p:cNvPr>
            <p:cNvGrpSpPr/>
            <p:nvPr/>
          </p:nvGrpSpPr>
          <p:grpSpPr>
            <a:xfrm>
              <a:off x="9306281" y="5362082"/>
              <a:ext cx="928181" cy="341692"/>
              <a:chOff x="2831359" y="4457585"/>
              <a:chExt cx="2761202" cy="856964"/>
            </a:xfrm>
          </p:grpSpPr>
          <p:cxnSp>
            <p:nvCxnSpPr>
              <p:cNvPr id="63" name="Straight Connector 62">
                <a:extLst>
                  <a:ext uri="{FF2B5EF4-FFF2-40B4-BE49-F238E27FC236}">
                    <a16:creationId xmlns:a16="http://schemas.microsoft.com/office/drawing/2014/main" id="{F29A1A69-946B-6AA0-E309-5F7E551DE667}"/>
                  </a:ext>
                </a:extLst>
              </p:cNvPr>
              <p:cNvCxnSpPr>
                <a:cxnSpLocks/>
              </p:cNvCxnSpPr>
              <p:nvPr/>
            </p:nvCxnSpPr>
            <p:spPr>
              <a:xfrm>
                <a:off x="2834718" y="4685120"/>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F83CA47B-1266-0E55-AC59-336746791C2F}"/>
                  </a:ext>
                </a:extLst>
              </p:cNvPr>
              <p:cNvCxnSpPr>
                <a:cxnSpLocks/>
                <a:endCxn id="70" idx="3"/>
              </p:cNvCxnSpPr>
              <p:nvPr/>
            </p:nvCxnSpPr>
            <p:spPr>
              <a:xfrm>
                <a:off x="2834718" y="4890741"/>
                <a:ext cx="27578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D6E87A9-70FB-12A4-6521-5E7BAED577BB}"/>
                  </a:ext>
                </a:extLst>
              </p:cNvPr>
              <p:cNvCxnSpPr>
                <a:cxnSpLocks/>
              </p:cNvCxnSpPr>
              <p:nvPr/>
            </p:nvCxnSpPr>
            <p:spPr>
              <a:xfrm>
                <a:off x="2831359" y="4792915"/>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ECA13C0-4EED-BD44-7A7B-9D3DCF1868ED}"/>
                  </a:ext>
                </a:extLst>
              </p:cNvPr>
              <p:cNvCxnSpPr>
                <a:cxnSpLocks/>
              </p:cNvCxnSpPr>
              <p:nvPr/>
            </p:nvCxnSpPr>
            <p:spPr>
              <a:xfrm>
                <a:off x="2831359" y="4998536"/>
                <a:ext cx="275784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B0A5C64C-E68A-5B22-2C80-00CC123001D2}"/>
                  </a:ext>
                </a:extLst>
              </p:cNvPr>
              <p:cNvGrpSpPr/>
              <p:nvPr/>
            </p:nvGrpSpPr>
            <p:grpSpPr>
              <a:xfrm>
                <a:off x="2834718" y="4457585"/>
                <a:ext cx="2757843" cy="856964"/>
                <a:chOff x="3457043" y="5813570"/>
                <a:chExt cx="2757843" cy="856964"/>
              </a:xfrm>
            </p:grpSpPr>
            <p:pic>
              <p:nvPicPr>
                <p:cNvPr id="68" name="Picture 67">
                  <a:extLst>
                    <a:ext uri="{FF2B5EF4-FFF2-40B4-BE49-F238E27FC236}">
                      <a16:creationId xmlns:a16="http://schemas.microsoft.com/office/drawing/2014/main" id="{696939C9-DC1B-EB92-36C5-B617315A8513}"/>
                    </a:ext>
                  </a:extLst>
                </p:cNvPr>
                <p:cNvPicPr>
                  <a:picLocks noChangeAspect="1"/>
                </p:cNvPicPr>
                <p:nvPr/>
              </p:nvPicPr>
              <p:blipFill>
                <a:blip r:embed="rId2"/>
                <a:stretch>
                  <a:fillRect/>
                </a:stretch>
              </p:blipFill>
              <p:spPr>
                <a:xfrm>
                  <a:off x="3457043" y="5813570"/>
                  <a:ext cx="763579" cy="847616"/>
                </a:xfrm>
                <a:prstGeom prst="rect">
                  <a:avLst/>
                </a:prstGeom>
              </p:spPr>
            </p:pic>
            <p:pic>
              <p:nvPicPr>
                <p:cNvPr id="69" name="Picture 68">
                  <a:extLst>
                    <a:ext uri="{FF2B5EF4-FFF2-40B4-BE49-F238E27FC236}">
                      <a16:creationId xmlns:a16="http://schemas.microsoft.com/office/drawing/2014/main" id="{414AAE2D-52C4-A455-CD79-8CBAF5D818F1}"/>
                    </a:ext>
                  </a:extLst>
                </p:cNvPr>
                <p:cNvPicPr>
                  <a:picLocks noChangeAspect="1"/>
                </p:cNvPicPr>
                <p:nvPr/>
              </p:nvPicPr>
              <p:blipFill>
                <a:blip r:embed="rId2"/>
                <a:stretch>
                  <a:fillRect/>
                </a:stretch>
              </p:blipFill>
              <p:spPr>
                <a:xfrm>
                  <a:off x="4454175" y="5822918"/>
                  <a:ext cx="763579" cy="847616"/>
                </a:xfrm>
                <a:prstGeom prst="rect">
                  <a:avLst/>
                </a:prstGeom>
              </p:spPr>
            </p:pic>
            <p:pic>
              <p:nvPicPr>
                <p:cNvPr id="70" name="Picture 69">
                  <a:extLst>
                    <a:ext uri="{FF2B5EF4-FFF2-40B4-BE49-F238E27FC236}">
                      <a16:creationId xmlns:a16="http://schemas.microsoft.com/office/drawing/2014/main" id="{2D062C39-1A72-F724-DEFA-5110CB8AF2C6}"/>
                    </a:ext>
                  </a:extLst>
                </p:cNvPr>
                <p:cNvPicPr>
                  <a:picLocks noChangeAspect="1"/>
                </p:cNvPicPr>
                <p:nvPr/>
              </p:nvPicPr>
              <p:blipFill>
                <a:blip r:embed="rId2"/>
                <a:stretch>
                  <a:fillRect/>
                </a:stretch>
              </p:blipFill>
              <p:spPr>
                <a:xfrm>
                  <a:off x="5451307" y="5822918"/>
                  <a:ext cx="763579" cy="847616"/>
                </a:xfrm>
                <a:prstGeom prst="rect">
                  <a:avLst/>
                </a:prstGeom>
              </p:spPr>
            </p:pic>
          </p:grpSp>
        </p:grpSp>
        <p:grpSp>
          <p:nvGrpSpPr>
            <p:cNvPr id="27" name="Group 26">
              <a:extLst>
                <a:ext uri="{FF2B5EF4-FFF2-40B4-BE49-F238E27FC236}">
                  <a16:creationId xmlns:a16="http://schemas.microsoft.com/office/drawing/2014/main" id="{EFEA6E4D-AE92-1367-9D2B-A40AB8040E0F}"/>
                </a:ext>
              </a:extLst>
            </p:cNvPr>
            <p:cNvGrpSpPr/>
            <p:nvPr/>
          </p:nvGrpSpPr>
          <p:grpSpPr>
            <a:xfrm>
              <a:off x="10285719" y="4206069"/>
              <a:ext cx="928181" cy="341692"/>
              <a:chOff x="2831359" y="4457585"/>
              <a:chExt cx="2761202" cy="856964"/>
            </a:xfrm>
          </p:grpSpPr>
          <p:cxnSp>
            <p:nvCxnSpPr>
              <p:cNvPr id="55" name="Straight Connector 54">
                <a:extLst>
                  <a:ext uri="{FF2B5EF4-FFF2-40B4-BE49-F238E27FC236}">
                    <a16:creationId xmlns:a16="http://schemas.microsoft.com/office/drawing/2014/main" id="{20331993-9F58-77C4-6D3C-88712674DEED}"/>
                  </a:ext>
                </a:extLst>
              </p:cNvPr>
              <p:cNvCxnSpPr>
                <a:cxnSpLocks/>
              </p:cNvCxnSpPr>
              <p:nvPr/>
            </p:nvCxnSpPr>
            <p:spPr>
              <a:xfrm>
                <a:off x="2834718" y="4685120"/>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AF515853-CC93-B038-B43C-82CEC5AF640E}"/>
                  </a:ext>
                </a:extLst>
              </p:cNvPr>
              <p:cNvCxnSpPr>
                <a:cxnSpLocks/>
                <a:endCxn id="62" idx="3"/>
              </p:cNvCxnSpPr>
              <p:nvPr/>
            </p:nvCxnSpPr>
            <p:spPr>
              <a:xfrm>
                <a:off x="2834718" y="4890741"/>
                <a:ext cx="27578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0CD1C890-39CC-87F7-CF2B-DC33ADB409D4}"/>
                  </a:ext>
                </a:extLst>
              </p:cNvPr>
              <p:cNvCxnSpPr>
                <a:cxnSpLocks/>
              </p:cNvCxnSpPr>
              <p:nvPr/>
            </p:nvCxnSpPr>
            <p:spPr>
              <a:xfrm>
                <a:off x="2831359" y="4792915"/>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E39A59E-6596-E605-68B1-8780FB517522}"/>
                  </a:ext>
                </a:extLst>
              </p:cNvPr>
              <p:cNvCxnSpPr>
                <a:cxnSpLocks/>
              </p:cNvCxnSpPr>
              <p:nvPr/>
            </p:nvCxnSpPr>
            <p:spPr>
              <a:xfrm>
                <a:off x="2831359" y="4998536"/>
                <a:ext cx="275784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6FDF0535-6ADA-008F-4043-1D87E5758C30}"/>
                  </a:ext>
                </a:extLst>
              </p:cNvPr>
              <p:cNvGrpSpPr/>
              <p:nvPr/>
            </p:nvGrpSpPr>
            <p:grpSpPr>
              <a:xfrm>
                <a:off x="2834718" y="4457585"/>
                <a:ext cx="2757843" cy="856964"/>
                <a:chOff x="3457043" y="5813570"/>
                <a:chExt cx="2757843" cy="856964"/>
              </a:xfrm>
            </p:grpSpPr>
            <p:pic>
              <p:nvPicPr>
                <p:cNvPr id="60" name="Picture 59">
                  <a:extLst>
                    <a:ext uri="{FF2B5EF4-FFF2-40B4-BE49-F238E27FC236}">
                      <a16:creationId xmlns:a16="http://schemas.microsoft.com/office/drawing/2014/main" id="{4E9882A3-BA01-C884-BFA5-2AC6A7E4C29A}"/>
                    </a:ext>
                  </a:extLst>
                </p:cNvPr>
                <p:cNvPicPr>
                  <a:picLocks noChangeAspect="1"/>
                </p:cNvPicPr>
                <p:nvPr/>
              </p:nvPicPr>
              <p:blipFill>
                <a:blip r:embed="rId2"/>
                <a:stretch>
                  <a:fillRect/>
                </a:stretch>
              </p:blipFill>
              <p:spPr>
                <a:xfrm>
                  <a:off x="3457043" y="5813570"/>
                  <a:ext cx="763579" cy="847616"/>
                </a:xfrm>
                <a:prstGeom prst="rect">
                  <a:avLst/>
                </a:prstGeom>
              </p:spPr>
            </p:pic>
            <p:pic>
              <p:nvPicPr>
                <p:cNvPr id="61" name="Picture 60">
                  <a:extLst>
                    <a:ext uri="{FF2B5EF4-FFF2-40B4-BE49-F238E27FC236}">
                      <a16:creationId xmlns:a16="http://schemas.microsoft.com/office/drawing/2014/main" id="{C38AFD3F-ED73-DF3F-9979-5187B645A73B}"/>
                    </a:ext>
                  </a:extLst>
                </p:cNvPr>
                <p:cNvPicPr>
                  <a:picLocks noChangeAspect="1"/>
                </p:cNvPicPr>
                <p:nvPr/>
              </p:nvPicPr>
              <p:blipFill>
                <a:blip r:embed="rId2"/>
                <a:stretch>
                  <a:fillRect/>
                </a:stretch>
              </p:blipFill>
              <p:spPr>
                <a:xfrm>
                  <a:off x="4454175" y="5822918"/>
                  <a:ext cx="763579" cy="847616"/>
                </a:xfrm>
                <a:prstGeom prst="rect">
                  <a:avLst/>
                </a:prstGeom>
              </p:spPr>
            </p:pic>
            <p:pic>
              <p:nvPicPr>
                <p:cNvPr id="62" name="Picture 61">
                  <a:extLst>
                    <a:ext uri="{FF2B5EF4-FFF2-40B4-BE49-F238E27FC236}">
                      <a16:creationId xmlns:a16="http://schemas.microsoft.com/office/drawing/2014/main" id="{1A4BEA93-CC3B-6776-A031-B969E1C55D5E}"/>
                    </a:ext>
                  </a:extLst>
                </p:cNvPr>
                <p:cNvPicPr>
                  <a:picLocks noChangeAspect="1"/>
                </p:cNvPicPr>
                <p:nvPr/>
              </p:nvPicPr>
              <p:blipFill>
                <a:blip r:embed="rId2"/>
                <a:stretch>
                  <a:fillRect/>
                </a:stretch>
              </p:blipFill>
              <p:spPr>
                <a:xfrm>
                  <a:off x="5451307" y="5822918"/>
                  <a:ext cx="763579" cy="847616"/>
                </a:xfrm>
                <a:prstGeom prst="rect">
                  <a:avLst/>
                </a:prstGeom>
              </p:spPr>
            </p:pic>
          </p:grpSp>
        </p:grpSp>
        <p:grpSp>
          <p:nvGrpSpPr>
            <p:cNvPr id="28" name="Group 27">
              <a:extLst>
                <a:ext uri="{FF2B5EF4-FFF2-40B4-BE49-F238E27FC236}">
                  <a16:creationId xmlns:a16="http://schemas.microsoft.com/office/drawing/2014/main" id="{032A98C0-F553-71E3-CED6-56A34A87B4C1}"/>
                </a:ext>
              </a:extLst>
            </p:cNvPr>
            <p:cNvGrpSpPr/>
            <p:nvPr/>
          </p:nvGrpSpPr>
          <p:grpSpPr>
            <a:xfrm>
              <a:off x="10288021" y="4584128"/>
              <a:ext cx="928181" cy="341692"/>
              <a:chOff x="2831359" y="4457585"/>
              <a:chExt cx="2761202" cy="856964"/>
            </a:xfrm>
          </p:grpSpPr>
          <p:cxnSp>
            <p:nvCxnSpPr>
              <p:cNvPr id="47" name="Straight Connector 46">
                <a:extLst>
                  <a:ext uri="{FF2B5EF4-FFF2-40B4-BE49-F238E27FC236}">
                    <a16:creationId xmlns:a16="http://schemas.microsoft.com/office/drawing/2014/main" id="{872A05CB-357D-8BFC-B92B-B6EB31E9582C}"/>
                  </a:ext>
                </a:extLst>
              </p:cNvPr>
              <p:cNvCxnSpPr>
                <a:cxnSpLocks/>
              </p:cNvCxnSpPr>
              <p:nvPr/>
            </p:nvCxnSpPr>
            <p:spPr>
              <a:xfrm>
                <a:off x="2834718" y="4685120"/>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EC542E9-E987-0BC4-710A-B8BDDD838D6F}"/>
                  </a:ext>
                </a:extLst>
              </p:cNvPr>
              <p:cNvCxnSpPr>
                <a:cxnSpLocks/>
                <a:endCxn id="54" idx="3"/>
              </p:cNvCxnSpPr>
              <p:nvPr/>
            </p:nvCxnSpPr>
            <p:spPr>
              <a:xfrm>
                <a:off x="2834718" y="4890741"/>
                <a:ext cx="27578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D17D8FC-1629-A7F8-E869-618A230EB593}"/>
                  </a:ext>
                </a:extLst>
              </p:cNvPr>
              <p:cNvCxnSpPr>
                <a:cxnSpLocks/>
              </p:cNvCxnSpPr>
              <p:nvPr/>
            </p:nvCxnSpPr>
            <p:spPr>
              <a:xfrm>
                <a:off x="2831359" y="4792915"/>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1D25DC7-0E53-6BA2-EB9B-EDD58FBC4CB9}"/>
                  </a:ext>
                </a:extLst>
              </p:cNvPr>
              <p:cNvCxnSpPr>
                <a:cxnSpLocks/>
              </p:cNvCxnSpPr>
              <p:nvPr/>
            </p:nvCxnSpPr>
            <p:spPr>
              <a:xfrm>
                <a:off x="2831359" y="4998536"/>
                <a:ext cx="275784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51" name="Group 50">
                <a:extLst>
                  <a:ext uri="{FF2B5EF4-FFF2-40B4-BE49-F238E27FC236}">
                    <a16:creationId xmlns:a16="http://schemas.microsoft.com/office/drawing/2014/main" id="{726BCAA4-A810-5BD6-9650-44B6F3F9BD78}"/>
                  </a:ext>
                </a:extLst>
              </p:cNvPr>
              <p:cNvGrpSpPr/>
              <p:nvPr/>
            </p:nvGrpSpPr>
            <p:grpSpPr>
              <a:xfrm>
                <a:off x="2834718" y="4457585"/>
                <a:ext cx="2757843" cy="856964"/>
                <a:chOff x="3457043" y="5813570"/>
                <a:chExt cx="2757843" cy="856964"/>
              </a:xfrm>
            </p:grpSpPr>
            <p:pic>
              <p:nvPicPr>
                <p:cNvPr id="52" name="Picture 51">
                  <a:extLst>
                    <a:ext uri="{FF2B5EF4-FFF2-40B4-BE49-F238E27FC236}">
                      <a16:creationId xmlns:a16="http://schemas.microsoft.com/office/drawing/2014/main" id="{39A749C7-4E72-2463-E599-0DC8E705B594}"/>
                    </a:ext>
                  </a:extLst>
                </p:cNvPr>
                <p:cNvPicPr>
                  <a:picLocks noChangeAspect="1"/>
                </p:cNvPicPr>
                <p:nvPr/>
              </p:nvPicPr>
              <p:blipFill>
                <a:blip r:embed="rId2"/>
                <a:stretch>
                  <a:fillRect/>
                </a:stretch>
              </p:blipFill>
              <p:spPr>
                <a:xfrm>
                  <a:off x="3457043" y="5813570"/>
                  <a:ext cx="763579" cy="847616"/>
                </a:xfrm>
                <a:prstGeom prst="rect">
                  <a:avLst/>
                </a:prstGeom>
              </p:spPr>
            </p:pic>
            <p:pic>
              <p:nvPicPr>
                <p:cNvPr id="53" name="Picture 52">
                  <a:extLst>
                    <a:ext uri="{FF2B5EF4-FFF2-40B4-BE49-F238E27FC236}">
                      <a16:creationId xmlns:a16="http://schemas.microsoft.com/office/drawing/2014/main" id="{8C995D01-4A59-484E-3D47-DC8CA0D8F4DE}"/>
                    </a:ext>
                  </a:extLst>
                </p:cNvPr>
                <p:cNvPicPr>
                  <a:picLocks noChangeAspect="1"/>
                </p:cNvPicPr>
                <p:nvPr/>
              </p:nvPicPr>
              <p:blipFill>
                <a:blip r:embed="rId2"/>
                <a:stretch>
                  <a:fillRect/>
                </a:stretch>
              </p:blipFill>
              <p:spPr>
                <a:xfrm>
                  <a:off x="4454175" y="5822918"/>
                  <a:ext cx="763579" cy="847616"/>
                </a:xfrm>
                <a:prstGeom prst="rect">
                  <a:avLst/>
                </a:prstGeom>
              </p:spPr>
            </p:pic>
            <p:pic>
              <p:nvPicPr>
                <p:cNvPr id="54" name="Picture 53">
                  <a:extLst>
                    <a:ext uri="{FF2B5EF4-FFF2-40B4-BE49-F238E27FC236}">
                      <a16:creationId xmlns:a16="http://schemas.microsoft.com/office/drawing/2014/main" id="{CA4DAAF4-FF5E-E2B1-300E-13EAE3C27480}"/>
                    </a:ext>
                  </a:extLst>
                </p:cNvPr>
                <p:cNvPicPr>
                  <a:picLocks noChangeAspect="1"/>
                </p:cNvPicPr>
                <p:nvPr/>
              </p:nvPicPr>
              <p:blipFill>
                <a:blip r:embed="rId2"/>
                <a:stretch>
                  <a:fillRect/>
                </a:stretch>
              </p:blipFill>
              <p:spPr>
                <a:xfrm>
                  <a:off x="5451307" y="5822918"/>
                  <a:ext cx="763579" cy="847616"/>
                </a:xfrm>
                <a:prstGeom prst="rect">
                  <a:avLst/>
                </a:prstGeom>
              </p:spPr>
            </p:pic>
          </p:grpSp>
        </p:grpSp>
        <p:grpSp>
          <p:nvGrpSpPr>
            <p:cNvPr id="29" name="Group 28">
              <a:extLst>
                <a:ext uri="{FF2B5EF4-FFF2-40B4-BE49-F238E27FC236}">
                  <a16:creationId xmlns:a16="http://schemas.microsoft.com/office/drawing/2014/main" id="{1148053F-4E6F-866C-FF65-F6F11588CE9D}"/>
                </a:ext>
              </a:extLst>
            </p:cNvPr>
            <p:cNvGrpSpPr/>
            <p:nvPr/>
          </p:nvGrpSpPr>
          <p:grpSpPr>
            <a:xfrm>
              <a:off x="10285719" y="4988699"/>
              <a:ext cx="928181" cy="341692"/>
              <a:chOff x="2831359" y="4457585"/>
              <a:chExt cx="2761202" cy="856964"/>
            </a:xfrm>
          </p:grpSpPr>
          <p:cxnSp>
            <p:nvCxnSpPr>
              <p:cNvPr id="39" name="Straight Connector 38">
                <a:extLst>
                  <a:ext uri="{FF2B5EF4-FFF2-40B4-BE49-F238E27FC236}">
                    <a16:creationId xmlns:a16="http://schemas.microsoft.com/office/drawing/2014/main" id="{ED2327BA-CB89-0D67-0CC2-535DF2B30BC1}"/>
                  </a:ext>
                </a:extLst>
              </p:cNvPr>
              <p:cNvCxnSpPr>
                <a:cxnSpLocks/>
              </p:cNvCxnSpPr>
              <p:nvPr/>
            </p:nvCxnSpPr>
            <p:spPr>
              <a:xfrm>
                <a:off x="2834718" y="4685120"/>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B0C9595-8BFF-847F-C2C8-64FCE7CC1CA3}"/>
                  </a:ext>
                </a:extLst>
              </p:cNvPr>
              <p:cNvCxnSpPr>
                <a:cxnSpLocks/>
                <a:endCxn id="46" idx="3"/>
              </p:cNvCxnSpPr>
              <p:nvPr/>
            </p:nvCxnSpPr>
            <p:spPr>
              <a:xfrm>
                <a:off x="2834718" y="4890741"/>
                <a:ext cx="27578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B6CF09D-691C-E686-54E8-E08F3B33EE7A}"/>
                  </a:ext>
                </a:extLst>
              </p:cNvPr>
              <p:cNvCxnSpPr>
                <a:cxnSpLocks/>
              </p:cNvCxnSpPr>
              <p:nvPr/>
            </p:nvCxnSpPr>
            <p:spPr>
              <a:xfrm>
                <a:off x="2831359" y="4792915"/>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93110CF-9057-D103-4F41-E21715C51C00}"/>
                  </a:ext>
                </a:extLst>
              </p:cNvPr>
              <p:cNvCxnSpPr>
                <a:cxnSpLocks/>
              </p:cNvCxnSpPr>
              <p:nvPr/>
            </p:nvCxnSpPr>
            <p:spPr>
              <a:xfrm>
                <a:off x="2831359" y="4998536"/>
                <a:ext cx="275784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10CFB882-7890-D36D-14D1-45B2F602F439}"/>
                  </a:ext>
                </a:extLst>
              </p:cNvPr>
              <p:cNvGrpSpPr/>
              <p:nvPr/>
            </p:nvGrpSpPr>
            <p:grpSpPr>
              <a:xfrm>
                <a:off x="2834718" y="4457585"/>
                <a:ext cx="2757843" cy="856964"/>
                <a:chOff x="3457043" y="5813570"/>
                <a:chExt cx="2757843" cy="856964"/>
              </a:xfrm>
            </p:grpSpPr>
            <p:pic>
              <p:nvPicPr>
                <p:cNvPr id="44" name="Picture 43">
                  <a:extLst>
                    <a:ext uri="{FF2B5EF4-FFF2-40B4-BE49-F238E27FC236}">
                      <a16:creationId xmlns:a16="http://schemas.microsoft.com/office/drawing/2014/main" id="{6191976E-7DEF-C8EC-9A09-8CC268AE5704}"/>
                    </a:ext>
                  </a:extLst>
                </p:cNvPr>
                <p:cNvPicPr>
                  <a:picLocks noChangeAspect="1"/>
                </p:cNvPicPr>
                <p:nvPr/>
              </p:nvPicPr>
              <p:blipFill>
                <a:blip r:embed="rId2"/>
                <a:stretch>
                  <a:fillRect/>
                </a:stretch>
              </p:blipFill>
              <p:spPr>
                <a:xfrm>
                  <a:off x="3457043" y="5813570"/>
                  <a:ext cx="763579" cy="847616"/>
                </a:xfrm>
                <a:prstGeom prst="rect">
                  <a:avLst/>
                </a:prstGeom>
              </p:spPr>
            </p:pic>
            <p:pic>
              <p:nvPicPr>
                <p:cNvPr id="45" name="Picture 44">
                  <a:extLst>
                    <a:ext uri="{FF2B5EF4-FFF2-40B4-BE49-F238E27FC236}">
                      <a16:creationId xmlns:a16="http://schemas.microsoft.com/office/drawing/2014/main" id="{4591FC87-7CD0-89FF-C4EB-CEF5A295D0F7}"/>
                    </a:ext>
                  </a:extLst>
                </p:cNvPr>
                <p:cNvPicPr>
                  <a:picLocks noChangeAspect="1"/>
                </p:cNvPicPr>
                <p:nvPr/>
              </p:nvPicPr>
              <p:blipFill>
                <a:blip r:embed="rId2"/>
                <a:stretch>
                  <a:fillRect/>
                </a:stretch>
              </p:blipFill>
              <p:spPr>
                <a:xfrm>
                  <a:off x="4454175" y="5822918"/>
                  <a:ext cx="763579" cy="847616"/>
                </a:xfrm>
                <a:prstGeom prst="rect">
                  <a:avLst/>
                </a:prstGeom>
              </p:spPr>
            </p:pic>
            <p:pic>
              <p:nvPicPr>
                <p:cNvPr id="46" name="Picture 45">
                  <a:extLst>
                    <a:ext uri="{FF2B5EF4-FFF2-40B4-BE49-F238E27FC236}">
                      <a16:creationId xmlns:a16="http://schemas.microsoft.com/office/drawing/2014/main" id="{15DEA994-9665-A4B2-D9CC-A9304722623D}"/>
                    </a:ext>
                  </a:extLst>
                </p:cNvPr>
                <p:cNvPicPr>
                  <a:picLocks noChangeAspect="1"/>
                </p:cNvPicPr>
                <p:nvPr/>
              </p:nvPicPr>
              <p:blipFill>
                <a:blip r:embed="rId2"/>
                <a:stretch>
                  <a:fillRect/>
                </a:stretch>
              </p:blipFill>
              <p:spPr>
                <a:xfrm>
                  <a:off x="5451307" y="5822918"/>
                  <a:ext cx="763579" cy="847616"/>
                </a:xfrm>
                <a:prstGeom prst="rect">
                  <a:avLst/>
                </a:prstGeom>
              </p:spPr>
            </p:pic>
          </p:grpSp>
        </p:grpSp>
        <p:grpSp>
          <p:nvGrpSpPr>
            <p:cNvPr id="30" name="Group 29">
              <a:extLst>
                <a:ext uri="{FF2B5EF4-FFF2-40B4-BE49-F238E27FC236}">
                  <a16:creationId xmlns:a16="http://schemas.microsoft.com/office/drawing/2014/main" id="{DBC73778-A19E-E04A-EA95-81BA5E4CBA2F}"/>
                </a:ext>
              </a:extLst>
            </p:cNvPr>
            <p:cNvGrpSpPr/>
            <p:nvPr/>
          </p:nvGrpSpPr>
          <p:grpSpPr>
            <a:xfrm>
              <a:off x="10288021" y="5366758"/>
              <a:ext cx="928181" cy="341692"/>
              <a:chOff x="2831359" y="4457585"/>
              <a:chExt cx="2761202" cy="856964"/>
            </a:xfrm>
          </p:grpSpPr>
          <p:cxnSp>
            <p:nvCxnSpPr>
              <p:cNvPr id="31" name="Straight Connector 30">
                <a:extLst>
                  <a:ext uri="{FF2B5EF4-FFF2-40B4-BE49-F238E27FC236}">
                    <a16:creationId xmlns:a16="http://schemas.microsoft.com/office/drawing/2014/main" id="{7D923639-9904-4866-1CC4-D7110329CB72}"/>
                  </a:ext>
                </a:extLst>
              </p:cNvPr>
              <p:cNvCxnSpPr>
                <a:cxnSpLocks/>
              </p:cNvCxnSpPr>
              <p:nvPr/>
            </p:nvCxnSpPr>
            <p:spPr>
              <a:xfrm>
                <a:off x="2834718" y="4685120"/>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57DCEE0-E81A-70E5-D560-F51605CCF604}"/>
                  </a:ext>
                </a:extLst>
              </p:cNvPr>
              <p:cNvCxnSpPr>
                <a:cxnSpLocks/>
                <a:endCxn id="38" idx="3"/>
              </p:cNvCxnSpPr>
              <p:nvPr/>
            </p:nvCxnSpPr>
            <p:spPr>
              <a:xfrm>
                <a:off x="2834718" y="4890741"/>
                <a:ext cx="27578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0F3F0C3-EBA3-ADDB-5114-38FCB75C53AF}"/>
                  </a:ext>
                </a:extLst>
              </p:cNvPr>
              <p:cNvCxnSpPr>
                <a:cxnSpLocks/>
              </p:cNvCxnSpPr>
              <p:nvPr/>
            </p:nvCxnSpPr>
            <p:spPr>
              <a:xfrm>
                <a:off x="2831359" y="4792915"/>
                <a:ext cx="26865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4B7AE85-6130-2348-DBE8-FF42D4766C2A}"/>
                  </a:ext>
                </a:extLst>
              </p:cNvPr>
              <p:cNvCxnSpPr>
                <a:cxnSpLocks/>
              </p:cNvCxnSpPr>
              <p:nvPr/>
            </p:nvCxnSpPr>
            <p:spPr>
              <a:xfrm>
                <a:off x="2831359" y="4998536"/>
                <a:ext cx="275784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06A25120-1698-3FAB-4D81-61617B10B765}"/>
                  </a:ext>
                </a:extLst>
              </p:cNvPr>
              <p:cNvGrpSpPr/>
              <p:nvPr/>
            </p:nvGrpSpPr>
            <p:grpSpPr>
              <a:xfrm>
                <a:off x="2834718" y="4457585"/>
                <a:ext cx="2757843" cy="856964"/>
                <a:chOff x="3457043" y="5813570"/>
                <a:chExt cx="2757843" cy="856964"/>
              </a:xfrm>
            </p:grpSpPr>
            <p:pic>
              <p:nvPicPr>
                <p:cNvPr id="36" name="Picture 35">
                  <a:extLst>
                    <a:ext uri="{FF2B5EF4-FFF2-40B4-BE49-F238E27FC236}">
                      <a16:creationId xmlns:a16="http://schemas.microsoft.com/office/drawing/2014/main" id="{6C678E54-8D77-0381-F262-A23E6FE95DBF}"/>
                    </a:ext>
                  </a:extLst>
                </p:cNvPr>
                <p:cNvPicPr>
                  <a:picLocks noChangeAspect="1"/>
                </p:cNvPicPr>
                <p:nvPr/>
              </p:nvPicPr>
              <p:blipFill>
                <a:blip r:embed="rId2"/>
                <a:stretch>
                  <a:fillRect/>
                </a:stretch>
              </p:blipFill>
              <p:spPr>
                <a:xfrm>
                  <a:off x="3457043" y="5813570"/>
                  <a:ext cx="763579" cy="847616"/>
                </a:xfrm>
                <a:prstGeom prst="rect">
                  <a:avLst/>
                </a:prstGeom>
              </p:spPr>
            </p:pic>
            <p:pic>
              <p:nvPicPr>
                <p:cNvPr id="37" name="Picture 36">
                  <a:extLst>
                    <a:ext uri="{FF2B5EF4-FFF2-40B4-BE49-F238E27FC236}">
                      <a16:creationId xmlns:a16="http://schemas.microsoft.com/office/drawing/2014/main" id="{3B6FDABE-FE25-D70C-D5E5-0DE92B0CB0E5}"/>
                    </a:ext>
                  </a:extLst>
                </p:cNvPr>
                <p:cNvPicPr>
                  <a:picLocks noChangeAspect="1"/>
                </p:cNvPicPr>
                <p:nvPr/>
              </p:nvPicPr>
              <p:blipFill>
                <a:blip r:embed="rId2"/>
                <a:stretch>
                  <a:fillRect/>
                </a:stretch>
              </p:blipFill>
              <p:spPr>
                <a:xfrm>
                  <a:off x="4454175" y="5822918"/>
                  <a:ext cx="763579" cy="847616"/>
                </a:xfrm>
                <a:prstGeom prst="rect">
                  <a:avLst/>
                </a:prstGeom>
              </p:spPr>
            </p:pic>
            <p:pic>
              <p:nvPicPr>
                <p:cNvPr id="38" name="Picture 37">
                  <a:extLst>
                    <a:ext uri="{FF2B5EF4-FFF2-40B4-BE49-F238E27FC236}">
                      <a16:creationId xmlns:a16="http://schemas.microsoft.com/office/drawing/2014/main" id="{71E10F7C-864C-5583-7229-50B47382A4F8}"/>
                    </a:ext>
                  </a:extLst>
                </p:cNvPr>
                <p:cNvPicPr>
                  <a:picLocks noChangeAspect="1"/>
                </p:cNvPicPr>
                <p:nvPr/>
              </p:nvPicPr>
              <p:blipFill>
                <a:blip r:embed="rId2"/>
                <a:stretch>
                  <a:fillRect/>
                </a:stretch>
              </p:blipFill>
              <p:spPr>
                <a:xfrm>
                  <a:off x="5451307" y="5822918"/>
                  <a:ext cx="763579" cy="847616"/>
                </a:xfrm>
                <a:prstGeom prst="rect">
                  <a:avLst/>
                </a:prstGeom>
              </p:spPr>
            </p:pic>
          </p:grpSp>
        </p:grpSp>
      </p:grpSp>
      <p:sp>
        <p:nvSpPr>
          <p:cNvPr id="95" name="Rectangle 94">
            <a:extLst>
              <a:ext uri="{FF2B5EF4-FFF2-40B4-BE49-F238E27FC236}">
                <a16:creationId xmlns:a16="http://schemas.microsoft.com/office/drawing/2014/main" id="{2C8731B5-43D2-5D22-83F9-4A51A3A4528A}"/>
              </a:ext>
            </a:extLst>
          </p:cNvPr>
          <p:cNvSpPr/>
          <p:nvPr/>
        </p:nvSpPr>
        <p:spPr>
          <a:xfrm>
            <a:off x="8854372" y="1269037"/>
            <a:ext cx="2696398" cy="1122776"/>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 New Materials, Devices, … </a:t>
            </a:r>
          </a:p>
        </p:txBody>
      </p:sp>
      <p:sp>
        <p:nvSpPr>
          <p:cNvPr id="97" name="Footer Placeholder 96">
            <a:extLst>
              <a:ext uri="{FF2B5EF4-FFF2-40B4-BE49-F238E27FC236}">
                <a16:creationId xmlns:a16="http://schemas.microsoft.com/office/drawing/2014/main" id="{D54A2626-3561-1BEA-2349-0B30112646C8}"/>
              </a:ext>
            </a:extLst>
          </p:cNvPr>
          <p:cNvSpPr>
            <a:spLocks noGrp="1"/>
          </p:cNvSpPr>
          <p:nvPr>
            <p:ph type="ftr" sz="quarter" idx="14"/>
          </p:nvPr>
        </p:nvSpPr>
        <p:spPr/>
        <p:txBody>
          <a:bodyPr/>
          <a:lstStyle/>
          <a:p>
            <a:r>
              <a:rPr lang="en-US"/>
              <a:t>University of Wisconsin-Madison</a:t>
            </a:r>
            <a:endParaRPr lang="en-US" dirty="0"/>
          </a:p>
        </p:txBody>
      </p:sp>
      <p:sp>
        <p:nvSpPr>
          <p:cNvPr id="98" name="Slide Number Placeholder 97">
            <a:extLst>
              <a:ext uri="{FF2B5EF4-FFF2-40B4-BE49-F238E27FC236}">
                <a16:creationId xmlns:a16="http://schemas.microsoft.com/office/drawing/2014/main" id="{B2A25AA1-7599-A115-A543-4D4372A8F3F9}"/>
              </a:ext>
            </a:extLst>
          </p:cNvPr>
          <p:cNvSpPr>
            <a:spLocks noGrp="1"/>
          </p:cNvSpPr>
          <p:nvPr>
            <p:ph type="sldNum" sz="quarter" idx="15"/>
          </p:nvPr>
        </p:nvSpPr>
        <p:spPr/>
        <p:txBody>
          <a:bodyPr/>
          <a:lstStyle/>
          <a:p>
            <a:fld id="{A29964C2-849E-4445-BA9D-091C4AAC22F4}" type="slidenum">
              <a:rPr lang="en-US" smtClean="0"/>
              <a:t>33</a:t>
            </a:fld>
            <a:endParaRPr lang="en-US" dirty="0"/>
          </a:p>
        </p:txBody>
      </p:sp>
    </p:spTree>
    <p:extLst>
      <p:ext uri="{BB962C8B-B14F-4D97-AF65-F5344CB8AC3E}">
        <p14:creationId xmlns:p14="http://schemas.microsoft.com/office/powerpoint/2010/main" val="114512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FE3C-61B4-C3DA-FF3D-98B5C3D8CB72}"/>
              </a:ext>
            </a:extLst>
          </p:cNvPr>
          <p:cNvSpPr>
            <a:spLocks noGrp="1"/>
          </p:cNvSpPr>
          <p:nvPr>
            <p:ph type="title"/>
          </p:nvPr>
        </p:nvSpPr>
        <p:spPr/>
        <p:txBody>
          <a:bodyPr/>
          <a:lstStyle/>
          <a:p>
            <a:r>
              <a:rPr lang="en-US" dirty="0"/>
              <a:t>Current State-of-the-Art Classifier</a:t>
            </a:r>
          </a:p>
        </p:txBody>
      </p:sp>
      <p:sp>
        <p:nvSpPr>
          <p:cNvPr id="4" name="TextBox 3">
            <a:extLst>
              <a:ext uri="{FF2B5EF4-FFF2-40B4-BE49-F238E27FC236}">
                <a16:creationId xmlns:a16="http://schemas.microsoft.com/office/drawing/2014/main" id="{E64F92F9-FE82-72F3-5C2B-062F93E25012}"/>
              </a:ext>
            </a:extLst>
          </p:cNvPr>
          <p:cNvSpPr txBox="1"/>
          <p:nvPr/>
        </p:nvSpPr>
        <p:spPr>
          <a:xfrm>
            <a:off x="6237396" y="6407778"/>
            <a:ext cx="5460138" cy="461665"/>
          </a:xfrm>
          <a:prstGeom prst="rect">
            <a:avLst/>
          </a:prstGeom>
          <a:noFill/>
        </p:spPr>
        <p:txBody>
          <a:bodyPr wrap="square">
            <a:spAutoFit/>
          </a:bodyPr>
          <a:lstStyle/>
          <a:p>
            <a:r>
              <a:rPr lang="en-US" sz="1200" b="0" i="0" baseline="30000" dirty="0">
                <a:solidFill>
                  <a:srgbClr val="222222"/>
                </a:solidFill>
                <a:effectLst/>
                <a:latin typeface="Arial" panose="020B0604020202020204" pitchFamily="34" charset="0"/>
              </a:rPr>
              <a:t>1</a:t>
            </a:r>
            <a:r>
              <a:rPr lang="en-US" sz="1200" b="0" i="0" dirty="0">
                <a:solidFill>
                  <a:srgbClr val="222222"/>
                </a:solidFill>
                <a:effectLst/>
                <a:latin typeface="Arial" panose="020B0604020202020204" pitchFamily="34" charset="0"/>
              </a:rPr>
              <a:t>Lienhard, Benjamin, et al. "Deep-neural-network discrimination of multiplexed superconducting-qubit states." </a:t>
            </a:r>
            <a:r>
              <a:rPr lang="en-US" sz="1200" b="0" i="1" dirty="0">
                <a:solidFill>
                  <a:srgbClr val="222222"/>
                </a:solidFill>
                <a:effectLst/>
                <a:latin typeface="Arial" panose="020B0604020202020204" pitchFamily="34" charset="0"/>
              </a:rPr>
              <a:t>Physical Review Applied</a:t>
            </a:r>
            <a:r>
              <a:rPr lang="en-US" sz="1200" b="0" i="0" dirty="0">
                <a:solidFill>
                  <a:srgbClr val="222222"/>
                </a:solidFill>
                <a:effectLst/>
                <a:latin typeface="Arial" panose="020B0604020202020204" pitchFamily="34" charset="0"/>
              </a:rPr>
              <a:t> 17.1 (2022): 014024.</a:t>
            </a:r>
            <a:endParaRPr lang="en-US" sz="1200" dirty="0"/>
          </a:p>
        </p:txBody>
      </p:sp>
      <p:sp>
        <p:nvSpPr>
          <p:cNvPr id="5" name="TextBox 4">
            <a:extLst>
              <a:ext uri="{FF2B5EF4-FFF2-40B4-BE49-F238E27FC236}">
                <a16:creationId xmlns:a16="http://schemas.microsoft.com/office/drawing/2014/main" id="{0EDA7051-9A86-5B6F-BC10-603C4FBD2659}"/>
              </a:ext>
            </a:extLst>
          </p:cNvPr>
          <p:cNvSpPr txBox="1"/>
          <p:nvPr/>
        </p:nvSpPr>
        <p:spPr>
          <a:xfrm>
            <a:off x="3883951" y="5624109"/>
            <a:ext cx="3982457" cy="430887"/>
          </a:xfrm>
          <a:prstGeom prst="rect">
            <a:avLst/>
          </a:prstGeom>
          <a:noFill/>
        </p:spPr>
        <p:txBody>
          <a:bodyPr wrap="square" rtlCol="0">
            <a:spAutoFit/>
          </a:bodyPr>
          <a:lstStyle/>
          <a:p>
            <a:r>
              <a:rPr lang="en-US" sz="2200" dirty="0"/>
              <a:t>Baseline</a:t>
            </a:r>
            <a:r>
              <a:rPr lang="en-US" sz="2200" baseline="30000" dirty="0"/>
              <a:t>1</a:t>
            </a:r>
            <a:r>
              <a:rPr lang="en-US" sz="2200" dirty="0"/>
              <a:t> Classifier Design</a:t>
            </a:r>
          </a:p>
        </p:txBody>
      </p:sp>
      <p:sp>
        <p:nvSpPr>
          <p:cNvPr id="7" name="Rectangle 6">
            <a:extLst>
              <a:ext uri="{FF2B5EF4-FFF2-40B4-BE49-F238E27FC236}">
                <a16:creationId xmlns:a16="http://schemas.microsoft.com/office/drawing/2014/main" id="{F9ED664B-A97A-5277-72CF-ABBAD135D80B}"/>
              </a:ext>
            </a:extLst>
          </p:cNvPr>
          <p:cNvSpPr/>
          <p:nvPr/>
        </p:nvSpPr>
        <p:spPr>
          <a:xfrm>
            <a:off x="2941352" y="1897392"/>
            <a:ext cx="738909" cy="4987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ADC</a:t>
            </a:r>
          </a:p>
        </p:txBody>
      </p:sp>
      <p:cxnSp>
        <p:nvCxnSpPr>
          <p:cNvPr id="8" name="Straight Arrow Connector 7">
            <a:extLst>
              <a:ext uri="{FF2B5EF4-FFF2-40B4-BE49-F238E27FC236}">
                <a16:creationId xmlns:a16="http://schemas.microsoft.com/office/drawing/2014/main" id="{BFC4B68D-07E2-97F0-3EEF-FB01B362A9F6}"/>
              </a:ext>
            </a:extLst>
          </p:cNvPr>
          <p:cNvCxnSpPr>
            <a:cxnSpLocks/>
            <a:stCxn id="21" idx="2"/>
            <a:endCxn id="7" idx="1"/>
          </p:cNvCxnSpPr>
          <p:nvPr/>
        </p:nvCxnSpPr>
        <p:spPr>
          <a:xfrm flipV="1">
            <a:off x="969519" y="2146774"/>
            <a:ext cx="197183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EB320D6D-9371-6DA5-F22E-B13FAA409D6D}"/>
              </a:ext>
            </a:extLst>
          </p:cNvPr>
          <p:cNvSpPr/>
          <p:nvPr/>
        </p:nvSpPr>
        <p:spPr>
          <a:xfrm>
            <a:off x="4594247" y="1849685"/>
            <a:ext cx="1643149" cy="595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Qubit state classifier</a:t>
            </a:r>
          </a:p>
        </p:txBody>
      </p:sp>
      <p:cxnSp>
        <p:nvCxnSpPr>
          <p:cNvPr id="10" name="Straight Arrow Connector 9">
            <a:extLst>
              <a:ext uri="{FF2B5EF4-FFF2-40B4-BE49-F238E27FC236}">
                <a16:creationId xmlns:a16="http://schemas.microsoft.com/office/drawing/2014/main" id="{4106644E-9FD8-D2D6-DCFC-349533B95BF2}"/>
              </a:ext>
            </a:extLst>
          </p:cNvPr>
          <p:cNvCxnSpPr>
            <a:cxnSpLocks/>
            <a:stCxn id="9" idx="3"/>
            <a:endCxn id="18" idx="1"/>
          </p:cNvCxnSpPr>
          <p:nvPr/>
        </p:nvCxnSpPr>
        <p:spPr>
          <a:xfrm>
            <a:off x="6237396" y="2147470"/>
            <a:ext cx="348719" cy="1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5A13F848-4FBE-BEBE-3E60-A24EE55133F2}"/>
              </a:ext>
            </a:extLst>
          </p:cNvPr>
          <p:cNvSpPr txBox="1"/>
          <p:nvPr/>
        </p:nvSpPr>
        <p:spPr>
          <a:xfrm>
            <a:off x="8754360" y="4377505"/>
            <a:ext cx="1014955" cy="369332"/>
          </a:xfrm>
          <a:prstGeom prst="rect">
            <a:avLst/>
          </a:prstGeom>
          <a:noFill/>
        </p:spPr>
        <p:txBody>
          <a:bodyPr wrap="square" rtlCol="0">
            <a:spAutoFit/>
          </a:bodyPr>
          <a:lstStyle/>
          <a:p>
            <a:r>
              <a:rPr lang="en-US" dirty="0"/>
              <a:t>0 to 31</a:t>
            </a:r>
          </a:p>
        </p:txBody>
      </p:sp>
      <p:cxnSp>
        <p:nvCxnSpPr>
          <p:cNvPr id="13" name="Straight Arrow Connector 12">
            <a:extLst>
              <a:ext uri="{FF2B5EF4-FFF2-40B4-BE49-F238E27FC236}">
                <a16:creationId xmlns:a16="http://schemas.microsoft.com/office/drawing/2014/main" id="{77B06EF7-8586-41C6-B210-EA85F612FBC4}"/>
              </a:ext>
            </a:extLst>
          </p:cNvPr>
          <p:cNvCxnSpPr>
            <a:cxnSpLocks/>
            <a:stCxn id="14" idx="3"/>
            <a:endCxn id="40" idx="1"/>
          </p:cNvCxnSpPr>
          <p:nvPr/>
        </p:nvCxnSpPr>
        <p:spPr>
          <a:xfrm>
            <a:off x="3137674" y="4560720"/>
            <a:ext cx="30020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B5E8BCF-FB9B-B664-2756-8815F2EEC823}"/>
              </a:ext>
            </a:extLst>
          </p:cNvPr>
          <p:cNvSpPr txBox="1"/>
          <p:nvPr/>
        </p:nvSpPr>
        <p:spPr>
          <a:xfrm>
            <a:off x="1754377" y="3960555"/>
            <a:ext cx="1383297" cy="1200329"/>
          </a:xfrm>
          <a:prstGeom prst="rect">
            <a:avLst/>
          </a:prstGeom>
          <a:noFill/>
        </p:spPr>
        <p:txBody>
          <a:bodyPr wrap="square" rtlCol="0">
            <a:spAutoFit/>
          </a:bodyPr>
          <a:lstStyle/>
          <a:p>
            <a:pPr algn="ctr"/>
            <a:r>
              <a:rPr lang="en-US" dirty="0"/>
              <a:t>Multiplexed readout </a:t>
            </a:r>
          </a:p>
          <a:p>
            <a:pPr algn="ctr"/>
            <a:r>
              <a:rPr lang="en-US" dirty="0"/>
              <a:t>Signal</a:t>
            </a:r>
          </a:p>
          <a:p>
            <a:pPr algn="ctr"/>
            <a:r>
              <a:rPr lang="en-US" dirty="0"/>
              <a:t>(5 qubits)</a:t>
            </a:r>
          </a:p>
        </p:txBody>
      </p:sp>
      <p:cxnSp>
        <p:nvCxnSpPr>
          <p:cNvPr id="15" name="Straight Arrow Connector 14">
            <a:extLst>
              <a:ext uri="{FF2B5EF4-FFF2-40B4-BE49-F238E27FC236}">
                <a16:creationId xmlns:a16="http://schemas.microsoft.com/office/drawing/2014/main" id="{05EC5D84-F838-57F2-B2E5-DA9B96FDC30E}"/>
              </a:ext>
            </a:extLst>
          </p:cNvPr>
          <p:cNvCxnSpPr>
            <a:cxnSpLocks/>
            <a:stCxn id="40" idx="3"/>
            <a:endCxn id="55" idx="1"/>
          </p:cNvCxnSpPr>
          <p:nvPr/>
        </p:nvCxnSpPr>
        <p:spPr>
          <a:xfrm flipV="1">
            <a:off x="4176783" y="4558240"/>
            <a:ext cx="999031" cy="24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1F66F67-E989-EDC3-733E-DE3D09BD9056}"/>
              </a:ext>
            </a:extLst>
          </p:cNvPr>
          <p:cNvCxnSpPr>
            <a:cxnSpLocks/>
            <a:stCxn id="44" idx="3"/>
            <a:endCxn id="11" idx="1"/>
          </p:cNvCxnSpPr>
          <p:nvPr/>
        </p:nvCxnSpPr>
        <p:spPr>
          <a:xfrm flipV="1">
            <a:off x="8345981" y="4562171"/>
            <a:ext cx="408379" cy="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6947D3C-779E-FB9A-98F4-A3B14D1F138A}"/>
              </a:ext>
            </a:extLst>
          </p:cNvPr>
          <p:cNvSpPr txBox="1"/>
          <p:nvPr/>
        </p:nvSpPr>
        <p:spPr>
          <a:xfrm>
            <a:off x="6586115" y="1964023"/>
            <a:ext cx="565267" cy="369332"/>
          </a:xfrm>
          <a:prstGeom prst="rect">
            <a:avLst/>
          </a:prstGeom>
          <a:noFill/>
        </p:spPr>
        <p:txBody>
          <a:bodyPr wrap="square" rtlCol="0">
            <a:spAutoFit/>
          </a:bodyPr>
          <a:lstStyle/>
          <a:p>
            <a:r>
              <a:rPr lang="en-US" dirty="0"/>
              <a:t>0/1</a:t>
            </a:r>
          </a:p>
        </p:txBody>
      </p:sp>
      <p:sp>
        <p:nvSpPr>
          <p:cNvPr id="19" name="TextBox 18">
            <a:extLst>
              <a:ext uri="{FF2B5EF4-FFF2-40B4-BE49-F238E27FC236}">
                <a16:creationId xmlns:a16="http://schemas.microsoft.com/office/drawing/2014/main" id="{592CB1E5-BCAB-ED1B-35CA-529FE78103AE}"/>
              </a:ext>
            </a:extLst>
          </p:cNvPr>
          <p:cNvSpPr txBox="1"/>
          <p:nvPr/>
        </p:nvSpPr>
        <p:spPr>
          <a:xfrm>
            <a:off x="6060569" y="5245892"/>
            <a:ext cx="2535076" cy="369332"/>
          </a:xfrm>
          <a:prstGeom prst="rect">
            <a:avLst/>
          </a:prstGeom>
          <a:noFill/>
        </p:spPr>
        <p:txBody>
          <a:bodyPr wrap="square" rtlCol="0">
            <a:spAutoFit/>
          </a:bodyPr>
          <a:lstStyle/>
          <a:p>
            <a:r>
              <a:rPr lang="en-US" dirty="0"/>
              <a:t>&gt;½ million parameters!</a:t>
            </a:r>
          </a:p>
        </p:txBody>
      </p:sp>
      <p:cxnSp>
        <p:nvCxnSpPr>
          <p:cNvPr id="20" name="Straight Arrow Connector 19">
            <a:extLst>
              <a:ext uri="{FF2B5EF4-FFF2-40B4-BE49-F238E27FC236}">
                <a16:creationId xmlns:a16="http://schemas.microsoft.com/office/drawing/2014/main" id="{16F2316D-0ABD-B022-947B-6AB439EAF3EF}"/>
              </a:ext>
            </a:extLst>
          </p:cNvPr>
          <p:cNvCxnSpPr>
            <a:cxnSpLocks/>
            <a:stCxn id="7" idx="3"/>
            <a:endCxn id="9" idx="1"/>
          </p:cNvCxnSpPr>
          <p:nvPr/>
        </p:nvCxnSpPr>
        <p:spPr>
          <a:xfrm>
            <a:off x="3680261" y="2146774"/>
            <a:ext cx="913986" cy="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Footer Placeholder 21">
            <a:extLst>
              <a:ext uri="{FF2B5EF4-FFF2-40B4-BE49-F238E27FC236}">
                <a16:creationId xmlns:a16="http://schemas.microsoft.com/office/drawing/2014/main" id="{61F65AE2-71C1-B931-638F-21529D451D4F}"/>
              </a:ext>
            </a:extLst>
          </p:cNvPr>
          <p:cNvSpPr>
            <a:spLocks noGrp="1"/>
          </p:cNvSpPr>
          <p:nvPr>
            <p:ph type="ftr" sz="quarter" idx="10"/>
          </p:nvPr>
        </p:nvSpPr>
        <p:spPr>
          <a:xfrm>
            <a:off x="1178487" y="6610477"/>
            <a:ext cx="4114800" cy="227755"/>
          </a:xfrm>
        </p:spPr>
        <p:txBody>
          <a:bodyPr/>
          <a:lstStyle/>
          <a:p>
            <a:r>
              <a:rPr lang="en-US" dirty="0"/>
              <a:t>University of Wisconsin-Madison</a:t>
            </a:r>
          </a:p>
        </p:txBody>
      </p:sp>
      <p:sp>
        <p:nvSpPr>
          <p:cNvPr id="23" name="Slide Number Placeholder 22">
            <a:extLst>
              <a:ext uri="{FF2B5EF4-FFF2-40B4-BE49-F238E27FC236}">
                <a16:creationId xmlns:a16="http://schemas.microsoft.com/office/drawing/2014/main" id="{3FE3788C-72A9-33AD-779C-CC709B49173D}"/>
              </a:ext>
            </a:extLst>
          </p:cNvPr>
          <p:cNvSpPr>
            <a:spLocks noGrp="1"/>
          </p:cNvSpPr>
          <p:nvPr>
            <p:ph type="sldNum" sz="quarter" idx="11"/>
          </p:nvPr>
        </p:nvSpPr>
        <p:spPr/>
        <p:txBody>
          <a:bodyPr/>
          <a:lstStyle/>
          <a:p>
            <a:fld id="{A29964C2-849E-4445-BA9D-091C4AAC22F4}" type="slidenum">
              <a:rPr lang="en-US" smtClean="0"/>
              <a:t>4</a:t>
            </a:fld>
            <a:endParaRPr lang="en-US" dirty="0"/>
          </a:p>
        </p:txBody>
      </p:sp>
      <p:sp>
        <p:nvSpPr>
          <p:cNvPr id="21" name="Rectangle: Rounded Corners 20">
            <a:extLst>
              <a:ext uri="{FF2B5EF4-FFF2-40B4-BE49-F238E27FC236}">
                <a16:creationId xmlns:a16="http://schemas.microsoft.com/office/drawing/2014/main" id="{13726DED-C605-A253-0019-4BEA168350B4}"/>
              </a:ext>
            </a:extLst>
          </p:cNvPr>
          <p:cNvSpPr/>
          <p:nvPr/>
        </p:nvSpPr>
        <p:spPr>
          <a:xfrm rot="16200000">
            <a:off x="271093" y="1905549"/>
            <a:ext cx="914400" cy="48245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Qubits</a:t>
            </a:r>
          </a:p>
        </p:txBody>
      </p:sp>
      <p:sp>
        <p:nvSpPr>
          <p:cNvPr id="26" name="TextBox 25">
            <a:extLst>
              <a:ext uri="{FF2B5EF4-FFF2-40B4-BE49-F238E27FC236}">
                <a16:creationId xmlns:a16="http://schemas.microsoft.com/office/drawing/2014/main" id="{699706C6-DDAE-BC41-BB01-96B4ABA4E2F1}"/>
              </a:ext>
            </a:extLst>
          </p:cNvPr>
          <p:cNvSpPr txBox="1"/>
          <p:nvPr/>
        </p:nvSpPr>
        <p:spPr>
          <a:xfrm>
            <a:off x="980553" y="1731233"/>
            <a:ext cx="1949764" cy="400110"/>
          </a:xfrm>
          <a:prstGeom prst="rect">
            <a:avLst/>
          </a:prstGeom>
          <a:noFill/>
        </p:spPr>
        <p:txBody>
          <a:bodyPr wrap="square" rtlCol="0">
            <a:spAutoFit/>
          </a:bodyPr>
          <a:lstStyle/>
          <a:p>
            <a:pPr algn="ctr"/>
            <a:r>
              <a:rPr lang="en-US" sz="2000" dirty="0"/>
              <a:t>Readout signal</a:t>
            </a:r>
          </a:p>
        </p:txBody>
      </p:sp>
      <p:sp>
        <p:nvSpPr>
          <p:cNvPr id="29" name="TextBox 28">
            <a:extLst>
              <a:ext uri="{FF2B5EF4-FFF2-40B4-BE49-F238E27FC236}">
                <a16:creationId xmlns:a16="http://schemas.microsoft.com/office/drawing/2014/main" id="{0D07308D-B1ED-C261-855B-B7503206D753}"/>
              </a:ext>
            </a:extLst>
          </p:cNvPr>
          <p:cNvSpPr txBox="1"/>
          <p:nvPr/>
        </p:nvSpPr>
        <p:spPr>
          <a:xfrm>
            <a:off x="7078443" y="1681710"/>
            <a:ext cx="4416979"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A state-dependent </a:t>
            </a:r>
            <a:r>
              <a:rPr lang="en-US" sz="2000"/>
              <a:t>readout signal </a:t>
            </a:r>
            <a:r>
              <a:rPr lang="en-US" sz="2000" dirty="0"/>
              <a:t>is acquired from the qubits that is digitized by an Analog-to-Digital Converter.</a:t>
            </a:r>
          </a:p>
          <a:p>
            <a:pPr marL="285750" indent="-285750">
              <a:buFont typeface="Arial" panose="020B0604020202020204" pitchFamily="34" charset="0"/>
              <a:buChar char="•"/>
            </a:pPr>
            <a:r>
              <a:rPr lang="en-US" sz="2000" dirty="0"/>
              <a:t>This digitized data is used for state classification.</a:t>
            </a:r>
          </a:p>
        </p:txBody>
      </p:sp>
      <p:pic>
        <p:nvPicPr>
          <p:cNvPr id="30" name="Picture 29" descr="Histogram&#10;&#10;Description automatically generated with medium confidence">
            <a:extLst>
              <a:ext uri="{FF2B5EF4-FFF2-40B4-BE49-F238E27FC236}">
                <a16:creationId xmlns:a16="http://schemas.microsoft.com/office/drawing/2014/main" id="{B06B1E9C-F199-037E-328D-E5BD19010D4B}"/>
              </a:ext>
            </a:extLst>
          </p:cNvPr>
          <p:cNvPicPr>
            <a:picLocks noChangeAspect="1"/>
          </p:cNvPicPr>
          <p:nvPr/>
        </p:nvPicPr>
        <p:blipFill rotWithShape="1">
          <a:blip r:embed="rId3"/>
          <a:srcRect l="11639" t="2933" r="2917" b="18872"/>
          <a:stretch/>
        </p:blipFill>
        <p:spPr>
          <a:xfrm>
            <a:off x="1410772" y="2184460"/>
            <a:ext cx="1083805" cy="628614"/>
          </a:xfrm>
          <a:prstGeom prst="rect">
            <a:avLst/>
          </a:prstGeom>
        </p:spPr>
      </p:pic>
      <p:sp>
        <p:nvSpPr>
          <p:cNvPr id="40" name="Rectangle 39">
            <a:extLst>
              <a:ext uri="{FF2B5EF4-FFF2-40B4-BE49-F238E27FC236}">
                <a16:creationId xmlns:a16="http://schemas.microsoft.com/office/drawing/2014/main" id="{AB62F042-5857-2EEE-8E6C-D94C97F7EF76}"/>
              </a:ext>
            </a:extLst>
          </p:cNvPr>
          <p:cNvSpPr/>
          <p:nvPr/>
        </p:nvSpPr>
        <p:spPr>
          <a:xfrm>
            <a:off x="3437874" y="4368222"/>
            <a:ext cx="738909" cy="384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ADC</a:t>
            </a:r>
          </a:p>
        </p:txBody>
      </p:sp>
      <p:pic>
        <p:nvPicPr>
          <p:cNvPr id="44" name="Graphic 43">
            <a:extLst>
              <a:ext uri="{FF2B5EF4-FFF2-40B4-BE49-F238E27FC236}">
                <a16:creationId xmlns:a16="http://schemas.microsoft.com/office/drawing/2014/main" id="{DBB0B00D-8A89-D118-0D7F-8F95BE37E9B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4544" t="17202" r="9609" b="18060"/>
          <a:stretch/>
        </p:blipFill>
        <p:spPr>
          <a:xfrm>
            <a:off x="6310233" y="3854120"/>
            <a:ext cx="2035748" cy="1417823"/>
          </a:xfrm>
          <a:prstGeom prst="rect">
            <a:avLst/>
          </a:prstGeom>
        </p:spPr>
      </p:pic>
      <p:graphicFrame>
        <p:nvGraphicFramePr>
          <p:cNvPr id="55" name="Table 55">
            <a:extLst>
              <a:ext uri="{FF2B5EF4-FFF2-40B4-BE49-F238E27FC236}">
                <a16:creationId xmlns:a16="http://schemas.microsoft.com/office/drawing/2014/main" id="{7381290F-0AF3-3D13-5927-3B3FE09CDF81}"/>
              </a:ext>
            </a:extLst>
          </p:cNvPr>
          <p:cNvGraphicFramePr>
            <a:graphicFrameLocks noGrp="1"/>
          </p:cNvGraphicFramePr>
          <p:nvPr>
            <p:extLst>
              <p:ext uri="{D42A27DB-BD31-4B8C-83A1-F6EECF244321}">
                <p14:modId xmlns:p14="http://schemas.microsoft.com/office/powerpoint/2010/main" val="1642244668"/>
              </p:ext>
            </p:extLst>
          </p:nvPr>
        </p:nvGraphicFramePr>
        <p:xfrm>
          <a:off x="5175814" y="4023078"/>
          <a:ext cx="238927" cy="1070325"/>
        </p:xfrm>
        <a:graphic>
          <a:graphicData uri="http://schemas.openxmlformats.org/drawingml/2006/table">
            <a:tbl>
              <a:tblPr bandRow="1">
                <a:tableStyleId>{616DA210-FB5B-4158-B5E0-FEB733F419BA}</a:tableStyleId>
              </a:tblPr>
              <a:tblGrid>
                <a:gridCol w="238927">
                  <a:extLst>
                    <a:ext uri="{9D8B030D-6E8A-4147-A177-3AD203B41FA5}">
                      <a16:colId xmlns:a16="http://schemas.microsoft.com/office/drawing/2014/main" val="942288614"/>
                    </a:ext>
                  </a:extLst>
                </a:gridCol>
              </a:tblGrid>
              <a:tr h="214065">
                <a:tc>
                  <a:txBody>
                    <a:bodyPr/>
                    <a:lstStyle/>
                    <a:p>
                      <a:endParaRPr lang="en-US" sz="500" dirty="0"/>
                    </a:p>
                  </a:txBody>
                  <a:tcPr/>
                </a:tc>
                <a:extLst>
                  <a:ext uri="{0D108BD9-81ED-4DB2-BD59-A6C34878D82A}">
                    <a16:rowId xmlns:a16="http://schemas.microsoft.com/office/drawing/2014/main" val="960313239"/>
                  </a:ext>
                </a:extLst>
              </a:tr>
              <a:tr h="214065">
                <a:tc>
                  <a:txBody>
                    <a:bodyPr/>
                    <a:lstStyle/>
                    <a:p>
                      <a:endParaRPr lang="en-US" sz="500" dirty="0"/>
                    </a:p>
                  </a:txBody>
                  <a:tcPr/>
                </a:tc>
                <a:extLst>
                  <a:ext uri="{0D108BD9-81ED-4DB2-BD59-A6C34878D82A}">
                    <a16:rowId xmlns:a16="http://schemas.microsoft.com/office/drawing/2014/main" val="1182588060"/>
                  </a:ext>
                </a:extLst>
              </a:tr>
              <a:tr h="214065">
                <a:tc>
                  <a:txBody>
                    <a:bodyPr/>
                    <a:lstStyle/>
                    <a:p>
                      <a:endParaRPr lang="en-US" sz="500"/>
                    </a:p>
                  </a:txBody>
                  <a:tcPr/>
                </a:tc>
                <a:extLst>
                  <a:ext uri="{0D108BD9-81ED-4DB2-BD59-A6C34878D82A}">
                    <a16:rowId xmlns:a16="http://schemas.microsoft.com/office/drawing/2014/main" val="2891703146"/>
                  </a:ext>
                </a:extLst>
              </a:tr>
              <a:tr h="214065">
                <a:tc>
                  <a:txBody>
                    <a:bodyPr/>
                    <a:lstStyle/>
                    <a:p>
                      <a:endParaRPr lang="en-US" sz="500"/>
                    </a:p>
                  </a:txBody>
                  <a:tcPr/>
                </a:tc>
                <a:extLst>
                  <a:ext uri="{0D108BD9-81ED-4DB2-BD59-A6C34878D82A}">
                    <a16:rowId xmlns:a16="http://schemas.microsoft.com/office/drawing/2014/main" val="2372189171"/>
                  </a:ext>
                </a:extLst>
              </a:tr>
              <a:tr h="214065">
                <a:tc>
                  <a:txBody>
                    <a:bodyPr/>
                    <a:lstStyle/>
                    <a:p>
                      <a:endParaRPr lang="en-US" sz="500" dirty="0"/>
                    </a:p>
                  </a:txBody>
                  <a:tcPr/>
                </a:tc>
                <a:extLst>
                  <a:ext uri="{0D108BD9-81ED-4DB2-BD59-A6C34878D82A}">
                    <a16:rowId xmlns:a16="http://schemas.microsoft.com/office/drawing/2014/main" val="3390364480"/>
                  </a:ext>
                </a:extLst>
              </a:tr>
            </a:tbl>
          </a:graphicData>
        </a:graphic>
      </p:graphicFrame>
      <p:cxnSp>
        <p:nvCxnSpPr>
          <p:cNvPr id="59" name="Straight Arrow Connector 58">
            <a:extLst>
              <a:ext uri="{FF2B5EF4-FFF2-40B4-BE49-F238E27FC236}">
                <a16:creationId xmlns:a16="http://schemas.microsoft.com/office/drawing/2014/main" id="{06A7D6E5-0A4F-D6BA-F00D-D4D38ACD9487}"/>
              </a:ext>
            </a:extLst>
          </p:cNvPr>
          <p:cNvCxnSpPr>
            <a:cxnSpLocks/>
            <a:stCxn id="55" idx="3"/>
            <a:endCxn id="44" idx="1"/>
          </p:cNvCxnSpPr>
          <p:nvPr/>
        </p:nvCxnSpPr>
        <p:spPr>
          <a:xfrm>
            <a:off x="5414741" y="4558240"/>
            <a:ext cx="895492" cy="4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F6CF56F1-6966-EC14-70FD-0B859BE5CE30}"/>
              </a:ext>
            </a:extLst>
          </p:cNvPr>
          <p:cNvSpPr txBox="1"/>
          <p:nvPr/>
        </p:nvSpPr>
        <p:spPr>
          <a:xfrm>
            <a:off x="4196182" y="3595725"/>
            <a:ext cx="2198038" cy="369332"/>
          </a:xfrm>
          <a:prstGeom prst="rect">
            <a:avLst/>
          </a:prstGeom>
          <a:noFill/>
        </p:spPr>
        <p:txBody>
          <a:bodyPr wrap="none" rtlCol="0">
            <a:spAutoFit/>
          </a:bodyPr>
          <a:lstStyle/>
          <a:p>
            <a:r>
              <a:rPr lang="en-US" dirty="0"/>
              <a:t>1000 sample buffer</a:t>
            </a:r>
          </a:p>
        </p:txBody>
      </p:sp>
      <p:sp>
        <p:nvSpPr>
          <p:cNvPr id="3" name="TextBox 2">
            <a:extLst>
              <a:ext uri="{FF2B5EF4-FFF2-40B4-BE49-F238E27FC236}">
                <a16:creationId xmlns:a16="http://schemas.microsoft.com/office/drawing/2014/main" id="{AA47F1B1-025C-CCB9-D038-D009FA55E92B}"/>
              </a:ext>
            </a:extLst>
          </p:cNvPr>
          <p:cNvSpPr txBox="1"/>
          <p:nvPr/>
        </p:nvSpPr>
        <p:spPr>
          <a:xfrm>
            <a:off x="3539592" y="2182891"/>
            <a:ext cx="1313180" cy="923330"/>
          </a:xfrm>
          <a:prstGeom prst="rect">
            <a:avLst/>
          </a:prstGeom>
          <a:noFill/>
        </p:spPr>
        <p:txBody>
          <a:bodyPr wrap="none" rtlCol="0">
            <a:spAutoFit/>
          </a:bodyPr>
          <a:lstStyle/>
          <a:p>
            <a:pPr algn="ctr"/>
            <a:r>
              <a:rPr lang="en-US" dirty="0"/>
              <a:t>Time</a:t>
            </a:r>
          </a:p>
          <a:p>
            <a:pPr algn="ctr"/>
            <a:r>
              <a:rPr lang="en-US" dirty="0"/>
              <a:t>dependent</a:t>
            </a:r>
          </a:p>
          <a:p>
            <a:pPr algn="ctr"/>
            <a:r>
              <a:rPr lang="en-US" dirty="0"/>
              <a:t>signal</a:t>
            </a:r>
          </a:p>
        </p:txBody>
      </p:sp>
    </p:spTree>
    <p:extLst>
      <p:ext uri="{BB962C8B-B14F-4D97-AF65-F5344CB8AC3E}">
        <p14:creationId xmlns:p14="http://schemas.microsoft.com/office/powerpoint/2010/main" val="120176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14" grpId="0"/>
      <p:bldP spid="19" grpId="0"/>
      <p:bldP spid="40" grpId="0" animBg="1"/>
      <p:bldP spid="6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FE3C-61B4-C3DA-FF3D-98B5C3D8CB72}"/>
              </a:ext>
            </a:extLst>
          </p:cNvPr>
          <p:cNvSpPr>
            <a:spLocks noGrp="1"/>
          </p:cNvSpPr>
          <p:nvPr>
            <p:ph type="title"/>
          </p:nvPr>
        </p:nvSpPr>
        <p:spPr/>
        <p:txBody>
          <a:bodyPr/>
          <a:lstStyle/>
          <a:p>
            <a:r>
              <a:rPr lang="en-US" dirty="0"/>
              <a:t>Current State-of-the-Art Classifier</a:t>
            </a:r>
          </a:p>
        </p:txBody>
      </p:sp>
      <p:sp>
        <p:nvSpPr>
          <p:cNvPr id="11" name="TextBox 10">
            <a:extLst>
              <a:ext uri="{FF2B5EF4-FFF2-40B4-BE49-F238E27FC236}">
                <a16:creationId xmlns:a16="http://schemas.microsoft.com/office/drawing/2014/main" id="{5A13F848-4FBE-BEBE-3E60-A24EE55133F2}"/>
              </a:ext>
            </a:extLst>
          </p:cNvPr>
          <p:cNvSpPr txBox="1"/>
          <p:nvPr/>
        </p:nvSpPr>
        <p:spPr>
          <a:xfrm>
            <a:off x="8998293" y="2393192"/>
            <a:ext cx="797556" cy="369332"/>
          </a:xfrm>
          <a:prstGeom prst="rect">
            <a:avLst/>
          </a:prstGeom>
          <a:noFill/>
        </p:spPr>
        <p:txBody>
          <a:bodyPr wrap="square" rtlCol="0">
            <a:spAutoFit/>
          </a:bodyPr>
          <a:lstStyle/>
          <a:p>
            <a:r>
              <a:rPr lang="en-US" dirty="0"/>
              <a:t>0 - 31</a:t>
            </a:r>
          </a:p>
        </p:txBody>
      </p:sp>
      <p:cxnSp>
        <p:nvCxnSpPr>
          <p:cNvPr id="13" name="Straight Arrow Connector 12">
            <a:extLst>
              <a:ext uri="{FF2B5EF4-FFF2-40B4-BE49-F238E27FC236}">
                <a16:creationId xmlns:a16="http://schemas.microsoft.com/office/drawing/2014/main" id="{77B06EF7-8586-41C6-B210-EA85F612FBC4}"/>
              </a:ext>
            </a:extLst>
          </p:cNvPr>
          <p:cNvCxnSpPr>
            <a:cxnSpLocks/>
            <a:stCxn id="14" idx="3"/>
            <a:endCxn id="40" idx="1"/>
          </p:cNvCxnSpPr>
          <p:nvPr/>
        </p:nvCxnSpPr>
        <p:spPr>
          <a:xfrm flipV="1">
            <a:off x="3438921" y="2573926"/>
            <a:ext cx="300200" cy="24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B5E8BCF-FB9B-B664-2756-8815F2EEC823}"/>
              </a:ext>
            </a:extLst>
          </p:cNvPr>
          <p:cNvSpPr txBox="1"/>
          <p:nvPr/>
        </p:nvSpPr>
        <p:spPr>
          <a:xfrm>
            <a:off x="2055624" y="1976242"/>
            <a:ext cx="1383297" cy="1200329"/>
          </a:xfrm>
          <a:prstGeom prst="rect">
            <a:avLst/>
          </a:prstGeom>
          <a:noFill/>
        </p:spPr>
        <p:txBody>
          <a:bodyPr wrap="square" rtlCol="0">
            <a:spAutoFit/>
          </a:bodyPr>
          <a:lstStyle/>
          <a:p>
            <a:pPr algn="ctr"/>
            <a:r>
              <a:rPr lang="en-US" dirty="0"/>
              <a:t>Multiplexed readout </a:t>
            </a:r>
          </a:p>
          <a:p>
            <a:pPr algn="ctr"/>
            <a:r>
              <a:rPr lang="en-US" dirty="0"/>
              <a:t>Signal</a:t>
            </a:r>
          </a:p>
          <a:p>
            <a:pPr algn="ctr"/>
            <a:r>
              <a:rPr lang="en-US" dirty="0"/>
              <a:t>(5 qubits)</a:t>
            </a:r>
          </a:p>
        </p:txBody>
      </p:sp>
      <p:cxnSp>
        <p:nvCxnSpPr>
          <p:cNvPr id="15" name="Straight Arrow Connector 14">
            <a:extLst>
              <a:ext uri="{FF2B5EF4-FFF2-40B4-BE49-F238E27FC236}">
                <a16:creationId xmlns:a16="http://schemas.microsoft.com/office/drawing/2014/main" id="{05EC5D84-F838-57F2-B2E5-DA9B96FDC30E}"/>
              </a:ext>
            </a:extLst>
          </p:cNvPr>
          <p:cNvCxnSpPr>
            <a:cxnSpLocks/>
            <a:stCxn id="40" idx="3"/>
            <a:endCxn id="55" idx="1"/>
          </p:cNvCxnSpPr>
          <p:nvPr/>
        </p:nvCxnSpPr>
        <p:spPr>
          <a:xfrm>
            <a:off x="4478030" y="2573926"/>
            <a:ext cx="9990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1F66F67-E989-EDC3-733E-DE3D09BD9056}"/>
              </a:ext>
            </a:extLst>
          </p:cNvPr>
          <p:cNvCxnSpPr>
            <a:cxnSpLocks/>
            <a:stCxn id="44" idx="3"/>
            <a:endCxn id="11" idx="1"/>
          </p:cNvCxnSpPr>
          <p:nvPr/>
        </p:nvCxnSpPr>
        <p:spPr>
          <a:xfrm flipV="1">
            <a:off x="8647228" y="2577858"/>
            <a:ext cx="351065" cy="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592CB1E5-BCAB-ED1B-35CA-529FE78103AE}"/>
              </a:ext>
            </a:extLst>
          </p:cNvPr>
          <p:cNvSpPr txBox="1"/>
          <p:nvPr/>
        </p:nvSpPr>
        <p:spPr>
          <a:xfrm>
            <a:off x="6242475" y="3286770"/>
            <a:ext cx="2535076" cy="369332"/>
          </a:xfrm>
          <a:prstGeom prst="rect">
            <a:avLst/>
          </a:prstGeom>
          <a:noFill/>
        </p:spPr>
        <p:txBody>
          <a:bodyPr wrap="square" rtlCol="0">
            <a:spAutoFit/>
          </a:bodyPr>
          <a:lstStyle/>
          <a:p>
            <a:r>
              <a:rPr lang="en-US" dirty="0"/>
              <a:t>&gt;½ million parameters!</a:t>
            </a:r>
          </a:p>
        </p:txBody>
      </p:sp>
      <p:sp>
        <p:nvSpPr>
          <p:cNvPr id="23" name="Slide Number Placeholder 22">
            <a:extLst>
              <a:ext uri="{FF2B5EF4-FFF2-40B4-BE49-F238E27FC236}">
                <a16:creationId xmlns:a16="http://schemas.microsoft.com/office/drawing/2014/main" id="{3FE3788C-72A9-33AD-779C-CC709B49173D}"/>
              </a:ext>
            </a:extLst>
          </p:cNvPr>
          <p:cNvSpPr>
            <a:spLocks noGrp="1"/>
          </p:cNvSpPr>
          <p:nvPr>
            <p:ph type="sldNum" sz="quarter" idx="11"/>
          </p:nvPr>
        </p:nvSpPr>
        <p:spPr/>
        <p:txBody>
          <a:bodyPr/>
          <a:lstStyle/>
          <a:p>
            <a:fld id="{A29964C2-849E-4445-BA9D-091C4AAC22F4}" type="slidenum">
              <a:rPr lang="en-US" smtClean="0"/>
              <a:t>5</a:t>
            </a:fld>
            <a:endParaRPr lang="en-US" dirty="0"/>
          </a:p>
        </p:txBody>
      </p:sp>
      <p:sp>
        <p:nvSpPr>
          <p:cNvPr id="40" name="Rectangle 39">
            <a:extLst>
              <a:ext uri="{FF2B5EF4-FFF2-40B4-BE49-F238E27FC236}">
                <a16:creationId xmlns:a16="http://schemas.microsoft.com/office/drawing/2014/main" id="{AB62F042-5857-2EEE-8E6C-D94C97F7EF76}"/>
              </a:ext>
            </a:extLst>
          </p:cNvPr>
          <p:cNvSpPr/>
          <p:nvPr/>
        </p:nvSpPr>
        <p:spPr>
          <a:xfrm>
            <a:off x="3739121" y="2381427"/>
            <a:ext cx="738909" cy="384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ADC</a:t>
            </a:r>
          </a:p>
        </p:txBody>
      </p:sp>
      <p:pic>
        <p:nvPicPr>
          <p:cNvPr id="44" name="Graphic 43">
            <a:extLst>
              <a:ext uri="{FF2B5EF4-FFF2-40B4-BE49-F238E27FC236}">
                <a16:creationId xmlns:a16="http://schemas.microsoft.com/office/drawing/2014/main" id="{DBB0B00D-8A89-D118-0D7F-8F95BE37E9B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4544" t="17202" r="9609" b="18060"/>
          <a:stretch/>
        </p:blipFill>
        <p:spPr>
          <a:xfrm>
            <a:off x="6611480" y="1869807"/>
            <a:ext cx="2035748" cy="1417823"/>
          </a:xfrm>
          <a:prstGeom prst="rect">
            <a:avLst/>
          </a:prstGeom>
        </p:spPr>
      </p:pic>
      <p:graphicFrame>
        <p:nvGraphicFramePr>
          <p:cNvPr id="55" name="Table 55">
            <a:extLst>
              <a:ext uri="{FF2B5EF4-FFF2-40B4-BE49-F238E27FC236}">
                <a16:creationId xmlns:a16="http://schemas.microsoft.com/office/drawing/2014/main" id="{7381290F-0AF3-3D13-5927-3B3FE09CDF81}"/>
              </a:ext>
            </a:extLst>
          </p:cNvPr>
          <p:cNvGraphicFramePr>
            <a:graphicFrameLocks noGrp="1"/>
          </p:cNvGraphicFramePr>
          <p:nvPr>
            <p:extLst>
              <p:ext uri="{D42A27DB-BD31-4B8C-83A1-F6EECF244321}">
                <p14:modId xmlns:p14="http://schemas.microsoft.com/office/powerpoint/2010/main" val="3450080029"/>
              </p:ext>
            </p:extLst>
          </p:nvPr>
        </p:nvGraphicFramePr>
        <p:xfrm>
          <a:off x="5477061" y="2038764"/>
          <a:ext cx="238927" cy="1070325"/>
        </p:xfrm>
        <a:graphic>
          <a:graphicData uri="http://schemas.openxmlformats.org/drawingml/2006/table">
            <a:tbl>
              <a:tblPr bandRow="1">
                <a:tableStyleId>{616DA210-FB5B-4158-B5E0-FEB733F419BA}</a:tableStyleId>
              </a:tblPr>
              <a:tblGrid>
                <a:gridCol w="238927">
                  <a:extLst>
                    <a:ext uri="{9D8B030D-6E8A-4147-A177-3AD203B41FA5}">
                      <a16:colId xmlns:a16="http://schemas.microsoft.com/office/drawing/2014/main" val="942288614"/>
                    </a:ext>
                  </a:extLst>
                </a:gridCol>
              </a:tblGrid>
              <a:tr h="214065">
                <a:tc>
                  <a:txBody>
                    <a:bodyPr/>
                    <a:lstStyle/>
                    <a:p>
                      <a:endParaRPr lang="en-US" sz="500" dirty="0"/>
                    </a:p>
                  </a:txBody>
                  <a:tcPr/>
                </a:tc>
                <a:extLst>
                  <a:ext uri="{0D108BD9-81ED-4DB2-BD59-A6C34878D82A}">
                    <a16:rowId xmlns:a16="http://schemas.microsoft.com/office/drawing/2014/main" val="960313239"/>
                  </a:ext>
                </a:extLst>
              </a:tr>
              <a:tr h="214065">
                <a:tc>
                  <a:txBody>
                    <a:bodyPr/>
                    <a:lstStyle/>
                    <a:p>
                      <a:endParaRPr lang="en-US" sz="500" dirty="0"/>
                    </a:p>
                  </a:txBody>
                  <a:tcPr/>
                </a:tc>
                <a:extLst>
                  <a:ext uri="{0D108BD9-81ED-4DB2-BD59-A6C34878D82A}">
                    <a16:rowId xmlns:a16="http://schemas.microsoft.com/office/drawing/2014/main" val="1182588060"/>
                  </a:ext>
                </a:extLst>
              </a:tr>
              <a:tr h="214065">
                <a:tc>
                  <a:txBody>
                    <a:bodyPr/>
                    <a:lstStyle/>
                    <a:p>
                      <a:endParaRPr lang="en-US" sz="500" dirty="0"/>
                    </a:p>
                  </a:txBody>
                  <a:tcPr/>
                </a:tc>
                <a:extLst>
                  <a:ext uri="{0D108BD9-81ED-4DB2-BD59-A6C34878D82A}">
                    <a16:rowId xmlns:a16="http://schemas.microsoft.com/office/drawing/2014/main" val="2891703146"/>
                  </a:ext>
                </a:extLst>
              </a:tr>
              <a:tr h="214065">
                <a:tc>
                  <a:txBody>
                    <a:bodyPr/>
                    <a:lstStyle/>
                    <a:p>
                      <a:endParaRPr lang="en-US" sz="500"/>
                    </a:p>
                  </a:txBody>
                  <a:tcPr/>
                </a:tc>
                <a:extLst>
                  <a:ext uri="{0D108BD9-81ED-4DB2-BD59-A6C34878D82A}">
                    <a16:rowId xmlns:a16="http://schemas.microsoft.com/office/drawing/2014/main" val="2372189171"/>
                  </a:ext>
                </a:extLst>
              </a:tr>
              <a:tr h="214065">
                <a:tc>
                  <a:txBody>
                    <a:bodyPr/>
                    <a:lstStyle/>
                    <a:p>
                      <a:endParaRPr lang="en-US" sz="500" dirty="0"/>
                    </a:p>
                  </a:txBody>
                  <a:tcPr/>
                </a:tc>
                <a:extLst>
                  <a:ext uri="{0D108BD9-81ED-4DB2-BD59-A6C34878D82A}">
                    <a16:rowId xmlns:a16="http://schemas.microsoft.com/office/drawing/2014/main" val="3390364480"/>
                  </a:ext>
                </a:extLst>
              </a:tr>
            </a:tbl>
          </a:graphicData>
        </a:graphic>
      </p:graphicFrame>
      <p:cxnSp>
        <p:nvCxnSpPr>
          <p:cNvPr id="59" name="Straight Arrow Connector 58">
            <a:extLst>
              <a:ext uri="{FF2B5EF4-FFF2-40B4-BE49-F238E27FC236}">
                <a16:creationId xmlns:a16="http://schemas.microsoft.com/office/drawing/2014/main" id="{06A7D6E5-0A4F-D6BA-F00D-D4D38ACD9487}"/>
              </a:ext>
            </a:extLst>
          </p:cNvPr>
          <p:cNvCxnSpPr>
            <a:cxnSpLocks/>
            <a:stCxn id="55" idx="3"/>
            <a:endCxn id="44" idx="1"/>
          </p:cNvCxnSpPr>
          <p:nvPr/>
        </p:nvCxnSpPr>
        <p:spPr>
          <a:xfrm>
            <a:off x="5715988" y="2573926"/>
            <a:ext cx="895492" cy="47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F6CF56F1-6966-EC14-70FD-0B859BE5CE30}"/>
              </a:ext>
            </a:extLst>
          </p:cNvPr>
          <p:cNvSpPr txBox="1"/>
          <p:nvPr/>
        </p:nvSpPr>
        <p:spPr>
          <a:xfrm>
            <a:off x="4497505" y="1594514"/>
            <a:ext cx="2198038" cy="369332"/>
          </a:xfrm>
          <a:prstGeom prst="rect">
            <a:avLst/>
          </a:prstGeom>
          <a:noFill/>
        </p:spPr>
        <p:txBody>
          <a:bodyPr wrap="none" rtlCol="0">
            <a:spAutoFit/>
          </a:bodyPr>
          <a:lstStyle/>
          <a:p>
            <a:r>
              <a:rPr lang="en-US" dirty="0"/>
              <a:t>1000 sample buffer</a:t>
            </a:r>
          </a:p>
        </p:txBody>
      </p:sp>
      <p:sp>
        <p:nvSpPr>
          <p:cNvPr id="27" name="TextBox 26">
            <a:extLst>
              <a:ext uri="{FF2B5EF4-FFF2-40B4-BE49-F238E27FC236}">
                <a16:creationId xmlns:a16="http://schemas.microsoft.com/office/drawing/2014/main" id="{34FD60FF-70D5-DCA7-A6FF-8F756C95B104}"/>
              </a:ext>
            </a:extLst>
          </p:cNvPr>
          <p:cNvSpPr txBox="1"/>
          <p:nvPr/>
        </p:nvSpPr>
        <p:spPr>
          <a:xfrm>
            <a:off x="1543009" y="4187460"/>
            <a:ext cx="4699466" cy="1631216"/>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dirty="0"/>
              <a:t>Up to 25% reduction in state assignment error rate compared to contemporary classifiers.</a:t>
            </a:r>
          </a:p>
          <a:p>
            <a:pPr marL="342900" indent="-342900" algn="l">
              <a:buFont typeface="Wingdings" panose="05000000000000000000" pitchFamily="2" charset="2"/>
              <a:buChar char="ü"/>
            </a:pPr>
            <a:r>
              <a:rPr lang="en-US" sz="2000" dirty="0"/>
              <a:t>Up to 10x reduction in readout crosstalk.</a:t>
            </a:r>
          </a:p>
        </p:txBody>
      </p:sp>
      <p:sp>
        <p:nvSpPr>
          <p:cNvPr id="28" name="Rectangle: Rounded Corners 27">
            <a:extLst>
              <a:ext uri="{FF2B5EF4-FFF2-40B4-BE49-F238E27FC236}">
                <a16:creationId xmlns:a16="http://schemas.microsoft.com/office/drawing/2014/main" id="{2D09FE24-B73C-C297-4B2B-23B390837BA7}"/>
              </a:ext>
            </a:extLst>
          </p:cNvPr>
          <p:cNvSpPr/>
          <p:nvPr/>
        </p:nvSpPr>
        <p:spPr>
          <a:xfrm>
            <a:off x="6611480" y="4178995"/>
            <a:ext cx="3278968" cy="983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High hardware complexity (&gt;100% LUT utilization on Xilinx </a:t>
            </a:r>
            <a:r>
              <a:rPr lang="en-US" sz="2000" dirty="0" err="1"/>
              <a:t>MPSoCs</a:t>
            </a:r>
            <a:r>
              <a:rPr lang="en-US" sz="2000" dirty="0"/>
              <a:t>)</a:t>
            </a:r>
          </a:p>
        </p:txBody>
      </p:sp>
      <p:sp>
        <p:nvSpPr>
          <p:cNvPr id="33" name="TextBox 32">
            <a:extLst>
              <a:ext uri="{FF2B5EF4-FFF2-40B4-BE49-F238E27FC236}">
                <a16:creationId xmlns:a16="http://schemas.microsoft.com/office/drawing/2014/main" id="{BA49E9BF-E453-44BD-8E31-36287194B8D7}"/>
              </a:ext>
            </a:extLst>
          </p:cNvPr>
          <p:cNvSpPr txBox="1"/>
          <p:nvPr/>
        </p:nvSpPr>
        <p:spPr>
          <a:xfrm>
            <a:off x="6611480" y="3710184"/>
            <a:ext cx="1096928" cy="400110"/>
          </a:xfrm>
          <a:prstGeom prst="rect">
            <a:avLst/>
          </a:prstGeom>
          <a:noFill/>
        </p:spPr>
        <p:txBody>
          <a:bodyPr wrap="square" rtlCol="0">
            <a:spAutoFit/>
          </a:bodyPr>
          <a:lstStyle/>
          <a:p>
            <a:r>
              <a:rPr lang="en-US" sz="2000" b="1" dirty="0"/>
              <a:t>But…..</a:t>
            </a:r>
          </a:p>
        </p:txBody>
      </p:sp>
      <p:sp>
        <p:nvSpPr>
          <p:cNvPr id="34" name="Rectangle: Rounded Corners 33">
            <a:extLst>
              <a:ext uri="{FF2B5EF4-FFF2-40B4-BE49-F238E27FC236}">
                <a16:creationId xmlns:a16="http://schemas.microsoft.com/office/drawing/2014/main" id="{80C04A74-026F-E217-D031-2D79E80AB26B}"/>
              </a:ext>
            </a:extLst>
          </p:cNvPr>
          <p:cNvSpPr/>
          <p:nvPr/>
        </p:nvSpPr>
        <p:spPr>
          <a:xfrm>
            <a:off x="6611480" y="5240948"/>
            <a:ext cx="3278968" cy="983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Slow if implemented in software</a:t>
            </a:r>
          </a:p>
        </p:txBody>
      </p:sp>
      <p:sp>
        <p:nvSpPr>
          <p:cNvPr id="7" name="Footer Placeholder 21">
            <a:extLst>
              <a:ext uri="{FF2B5EF4-FFF2-40B4-BE49-F238E27FC236}">
                <a16:creationId xmlns:a16="http://schemas.microsoft.com/office/drawing/2014/main" id="{2054B4EF-0DBC-E884-04C2-22C26F46B3B4}"/>
              </a:ext>
            </a:extLst>
          </p:cNvPr>
          <p:cNvSpPr>
            <a:spLocks noGrp="1"/>
          </p:cNvSpPr>
          <p:nvPr>
            <p:ph type="ftr" sz="quarter" idx="10"/>
          </p:nvPr>
        </p:nvSpPr>
        <p:spPr>
          <a:xfrm>
            <a:off x="4038600" y="6624585"/>
            <a:ext cx="4114800" cy="227755"/>
          </a:xfrm>
        </p:spPr>
        <p:txBody>
          <a:bodyPr/>
          <a:lstStyle/>
          <a:p>
            <a:r>
              <a:rPr lang="en-US" dirty="0"/>
              <a:t>University of Wisconsin-Madison</a:t>
            </a:r>
          </a:p>
        </p:txBody>
      </p:sp>
    </p:spTree>
    <p:extLst>
      <p:ext uri="{BB962C8B-B14F-4D97-AF65-F5344CB8AC3E}">
        <p14:creationId xmlns:p14="http://schemas.microsoft.com/office/powerpoint/2010/main" val="282265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238A-0E16-E1C8-5174-5C28C6228358}"/>
              </a:ext>
            </a:extLst>
          </p:cNvPr>
          <p:cNvSpPr>
            <a:spLocks noGrp="1"/>
          </p:cNvSpPr>
          <p:nvPr>
            <p:ph type="title"/>
          </p:nvPr>
        </p:nvSpPr>
        <p:spPr/>
        <p:txBody>
          <a:bodyPr/>
          <a:lstStyle/>
          <a:p>
            <a:r>
              <a:rPr lang="en-US" dirty="0"/>
              <a:t>Control Hardware Must Be Scaled Too!</a:t>
            </a:r>
          </a:p>
        </p:txBody>
      </p:sp>
      <p:sp>
        <p:nvSpPr>
          <p:cNvPr id="3" name="Footer Placeholder 2">
            <a:extLst>
              <a:ext uri="{FF2B5EF4-FFF2-40B4-BE49-F238E27FC236}">
                <a16:creationId xmlns:a16="http://schemas.microsoft.com/office/drawing/2014/main" id="{C2505686-EA63-A9F8-ACFF-DFB29F6C1827}"/>
              </a:ext>
            </a:extLst>
          </p:cNvPr>
          <p:cNvSpPr>
            <a:spLocks noGrp="1"/>
          </p:cNvSpPr>
          <p:nvPr>
            <p:ph type="ftr" sz="quarter" idx="10"/>
          </p:nvPr>
        </p:nvSpPr>
        <p:spPr/>
        <p:txBody>
          <a:bodyPr/>
          <a:lstStyle/>
          <a:p>
            <a:r>
              <a:rPr lang="en-US"/>
              <a:t>University of Wisconsin-Madison</a:t>
            </a:r>
            <a:endParaRPr lang="en-US" dirty="0"/>
          </a:p>
        </p:txBody>
      </p:sp>
      <p:sp>
        <p:nvSpPr>
          <p:cNvPr id="4" name="Slide Number Placeholder 3">
            <a:extLst>
              <a:ext uri="{FF2B5EF4-FFF2-40B4-BE49-F238E27FC236}">
                <a16:creationId xmlns:a16="http://schemas.microsoft.com/office/drawing/2014/main" id="{120CDA54-B25B-A9BD-9E6B-FB2A4B4192BB}"/>
              </a:ext>
            </a:extLst>
          </p:cNvPr>
          <p:cNvSpPr>
            <a:spLocks noGrp="1"/>
          </p:cNvSpPr>
          <p:nvPr>
            <p:ph type="sldNum" sz="quarter" idx="11"/>
          </p:nvPr>
        </p:nvSpPr>
        <p:spPr/>
        <p:txBody>
          <a:bodyPr/>
          <a:lstStyle/>
          <a:p>
            <a:fld id="{A29964C2-849E-4445-BA9D-091C4AAC22F4}" type="slidenum">
              <a:rPr lang="en-US" smtClean="0"/>
              <a:t>6</a:t>
            </a:fld>
            <a:endParaRPr lang="en-US" dirty="0"/>
          </a:p>
        </p:txBody>
      </p:sp>
      <p:pic>
        <p:nvPicPr>
          <p:cNvPr id="6" name="Picture 5" descr="A picture containing text, screenshot, diagram, font&#10;&#10;Description automatically generated">
            <a:extLst>
              <a:ext uri="{FF2B5EF4-FFF2-40B4-BE49-F238E27FC236}">
                <a16:creationId xmlns:a16="http://schemas.microsoft.com/office/drawing/2014/main" id="{10D23738-3ECE-DEC9-5E64-48C304E66B46}"/>
              </a:ext>
            </a:extLst>
          </p:cNvPr>
          <p:cNvPicPr>
            <a:picLocks noChangeAspect="1"/>
          </p:cNvPicPr>
          <p:nvPr/>
        </p:nvPicPr>
        <p:blipFill>
          <a:blip r:embed="rId3"/>
          <a:stretch>
            <a:fillRect/>
          </a:stretch>
        </p:blipFill>
        <p:spPr>
          <a:xfrm>
            <a:off x="1527402" y="2373824"/>
            <a:ext cx="9267825" cy="3945555"/>
          </a:xfrm>
          <a:prstGeom prst="rect">
            <a:avLst/>
          </a:prstGeom>
        </p:spPr>
      </p:pic>
      <p:pic>
        <p:nvPicPr>
          <p:cNvPr id="8" name="Picture 7">
            <a:extLst>
              <a:ext uri="{FF2B5EF4-FFF2-40B4-BE49-F238E27FC236}">
                <a16:creationId xmlns:a16="http://schemas.microsoft.com/office/drawing/2014/main" id="{EDDC54FD-DF48-8D4F-9353-00A8FE9A6084}"/>
              </a:ext>
            </a:extLst>
          </p:cNvPr>
          <p:cNvPicPr>
            <a:picLocks noChangeAspect="1"/>
          </p:cNvPicPr>
          <p:nvPr/>
        </p:nvPicPr>
        <p:blipFill>
          <a:blip r:embed="rId4"/>
          <a:stretch>
            <a:fillRect/>
          </a:stretch>
        </p:blipFill>
        <p:spPr>
          <a:xfrm>
            <a:off x="8901699" y="6146047"/>
            <a:ext cx="1733792" cy="428685"/>
          </a:xfrm>
          <a:prstGeom prst="rect">
            <a:avLst/>
          </a:prstGeom>
        </p:spPr>
      </p:pic>
      <p:sp>
        <p:nvSpPr>
          <p:cNvPr id="14" name="TextBox 13">
            <a:extLst>
              <a:ext uri="{FF2B5EF4-FFF2-40B4-BE49-F238E27FC236}">
                <a16:creationId xmlns:a16="http://schemas.microsoft.com/office/drawing/2014/main" id="{68784FFC-1B77-F29A-A5FC-2EF986E9A774}"/>
              </a:ext>
            </a:extLst>
          </p:cNvPr>
          <p:cNvSpPr txBox="1"/>
          <p:nvPr/>
        </p:nvSpPr>
        <p:spPr>
          <a:xfrm>
            <a:off x="7729416" y="6626508"/>
            <a:ext cx="4114800" cy="215444"/>
          </a:xfrm>
          <a:prstGeom prst="rect">
            <a:avLst/>
          </a:prstGeom>
          <a:noFill/>
        </p:spPr>
        <p:txBody>
          <a:bodyPr wrap="square">
            <a:spAutoFit/>
          </a:bodyPr>
          <a:lstStyle/>
          <a:p>
            <a:r>
              <a:rPr lang="en-US" sz="800" dirty="0"/>
              <a:t>https://ai.googleblog.com/2023/02/suppressing-quantum-errors-by-scaling.html</a:t>
            </a:r>
          </a:p>
        </p:txBody>
      </p:sp>
      <p:grpSp>
        <p:nvGrpSpPr>
          <p:cNvPr id="5" name="Group 4">
            <a:extLst>
              <a:ext uri="{FF2B5EF4-FFF2-40B4-BE49-F238E27FC236}">
                <a16:creationId xmlns:a16="http://schemas.microsoft.com/office/drawing/2014/main" id="{33D339FF-D461-22CB-C2E7-C9D89B812B12}"/>
              </a:ext>
            </a:extLst>
          </p:cNvPr>
          <p:cNvGrpSpPr/>
          <p:nvPr/>
        </p:nvGrpSpPr>
        <p:grpSpPr>
          <a:xfrm>
            <a:off x="557672" y="2266385"/>
            <a:ext cx="1698391" cy="2333549"/>
            <a:chOff x="492357" y="1743477"/>
            <a:chExt cx="1698391" cy="2333549"/>
          </a:xfrm>
        </p:grpSpPr>
        <p:cxnSp>
          <p:nvCxnSpPr>
            <p:cNvPr id="10" name="Connector: Curved 9">
              <a:extLst>
                <a:ext uri="{FF2B5EF4-FFF2-40B4-BE49-F238E27FC236}">
                  <a16:creationId xmlns:a16="http://schemas.microsoft.com/office/drawing/2014/main" id="{B73009D1-836B-0367-AB03-E0CB133FD3D3}"/>
                </a:ext>
              </a:extLst>
            </p:cNvPr>
            <p:cNvCxnSpPr>
              <a:cxnSpLocks/>
            </p:cNvCxnSpPr>
            <p:nvPr/>
          </p:nvCxnSpPr>
          <p:spPr>
            <a:xfrm rot="16200000" flipH="1">
              <a:off x="735370" y="2621648"/>
              <a:ext cx="2018836" cy="891920"/>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0E5167-46A8-ED95-2C3B-984E7AE469F7}"/>
                </a:ext>
              </a:extLst>
            </p:cNvPr>
            <p:cNvSpPr txBox="1"/>
            <p:nvPr/>
          </p:nvSpPr>
          <p:spPr>
            <a:xfrm>
              <a:off x="492357" y="1743477"/>
              <a:ext cx="1612942" cy="400110"/>
            </a:xfrm>
            <a:prstGeom prst="rect">
              <a:avLst/>
            </a:prstGeom>
            <a:noFill/>
          </p:spPr>
          <p:txBody>
            <a:bodyPr wrap="none" rtlCol="0">
              <a:spAutoFit/>
            </a:bodyPr>
            <a:lstStyle/>
            <a:p>
              <a:r>
                <a:rPr lang="en-US" sz="2000" b="1" dirty="0"/>
                <a:t>~30 FPGAs</a:t>
              </a:r>
            </a:p>
          </p:txBody>
        </p:sp>
      </p:grpSp>
      <p:grpSp>
        <p:nvGrpSpPr>
          <p:cNvPr id="7" name="Group 6">
            <a:extLst>
              <a:ext uri="{FF2B5EF4-FFF2-40B4-BE49-F238E27FC236}">
                <a16:creationId xmlns:a16="http://schemas.microsoft.com/office/drawing/2014/main" id="{7D742C50-37C0-D0AF-4DE7-1CDE26CE3551}"/>
              </a:ext>
            </a:extLst>
          </p:cNvPr>
          <p:cNvGrpSpPr/>
          <p:nvPr/>
        </p:nvGrpSpPr>
        <p:grpSpPr>
          <a:xfrm>
            <a:off x="4462926" y="2266385"/>
            <a:ext cx="1698387" cy="2418946"/>
            <a:chOff x="4388357" y="1743477"/>
            <a:chExt cx="1698387" cy="2418946"/>
          </a:xfrm>
        </p:grpSpPr>
        <p:cxnSp>
          <p:nvCxnSpPr>
            <p:cNvPr id="17" name="Connector: Curved 16">
              <a:extLst>
                <a:ext uri="{FF2B5EF4-FFF2-40B4-BE49-F238E27FC236}">
                  <a16:creationId xmlns:a16="http://schemas.microsoft.com/office/drawing/2014/main" id="{79884ED6-BA84-ECE1-ED00-825A02D05CB4}"/>
                </a:ext>
              </a:extLst>
            </p:cNvPr>
            <p:cNvCxnSpPr>
              <a:cxnSpLocks/>
              <a:stCxn id="18" idx="2"/>
            </p:cNvCxnSpPr>
            <p:nvPr/>
          </p:nvCxnSpPr>
          <p:spPr>
            <a:xfrm rot="16200000" flipH="1">
              <a:off x="4611731" y="2687409"/>
              <a:ext cx="2018836" cy="931191"/>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11EF24A-C6B4-89C3-CC8B-B3560B92428D}"/>
                </a:ext>
              </a:extLst>
            </p:cNvPr>
            <p:cNvSpPr txBox="1"/>
            <p:nvPr/>
          </p:nvSpPr>
          <p:spPr>
            <a:xfrm>
              <a:off x="4388357" y="1743477"/>
              <a:ext cx="1534394" cy="400110"/>
            </a:xfrm>
            <a:prstGeom prst="rect">
              <a:avLst/>
            </a:prstGeom>
            <a:noFill/>
          </p:spPr>
          <p:txBody>
            <a:bodyPr wrap="none" rtlCol="0">
              <a:spAutoFit/>
            </a:bodyPr>
            <a:lstStyle/>
            <a:p>
              <a:r>
                <a:rPr lang="en-US" sz="2000" b="1" dirty="0"/>
                <a:t>??? FPGAs</a:t>
              </a:r>
            </a:p>
          </p:txBody>
        </p:sp>
      </p:grpSp>
      <p:sp>
        <p:nvSpPr>
          <p:cNvPr id="9" name="TextBox 8">
            <a:extLst>
              <a:ext uri="{FF2B5EF4-FFF2-40B4-BE49-F238E27FC236}">
                <a16:creationId xmlns:a16="http://schemas.microsoft.com/office/drawing/2014/main" id="{BE029929-4F73-6E0C-04AF-2F5811B48070}"/>
              </a:ext>
            </a:extLst>
          </p:cNvPr>
          <p:cNvSpPr txBox="1"/>
          <p:nvPr/>
        </p:nvSpPr>
        <p:spPr>
          <a:xfrm>
            <a:off x="1810103" y="1493854"/>
            <a:ext cx="8574783" cy="461665"/>
          </a:xfrm>
          <a:prstGeom prst="rect">
            <a:avLst/>
          </a:prstGeom>
          <a:noFill/>
        </p:spPr>
        <p:txBody>
          <a:bodyPr wrap="none" rtlCol="0">
            <a:spAutoFit/>
          </a:bodyPr>
          <a:lstStyle/>
          <a:p>
            <a:r>
              <a:rPr lang="en-US" sz="2400" dirty="0">
                <a:solidFill>
                  <a:srgbClr val="FF0000"/>
                </a:solidFill>
              </a:rPr>
              <a:t>Number of FPGA scaling linearly with qubits is not sustainable</a:t>
            </a:r>
          </a:p>
        </p:txBody>
      </p:sp>
    </p:spTree>
    <p:extLst>
      <p:ext uri="{BB962C8B-B14F-4D97-AF65-F5344CB8AC3E}">
        <p14:creationId xmlns:p14="http://schemas.microsoft.com/office/powerpoint/2010/main" val="208748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29DC21-E935-43CF-5121-02BDA221297C}"/>
              </a:ext>
            </a:extLst>
          </p:cNvPr>
          <p:cNvSpPr>
            <a:spLocks noGrp="1"/>
          </p:cNvSpPr>
          <p:nvPr>
            <p:ph type="title"/>
          </p:nvPr>
        </p:nvSpPr>
        <p:spPr>
          <a:xfrm>
            <a:off x="647700" y="2933575"/>
            <a:ext cx="10896600" cy="990849"/>
          </a:xfrm>
        </p:spPr>
        <p:txBody>
          <a:bodyPr/>
          <a:lstStyle/>
          <a:p>
            <a:pPr algn="ctr"/>
            <a:r>
              <a:rPr lang="en-US" dirty="0"/>
              <a:t>Can we reduce the hardware complexity of the baseline classifier while retaining its benefits?</a:t>
            </a:r>
          </a:p>
        </p:txBody>
      </p:sp>
      <p:sp>
        <p:nvSpPr>
          <p:cNvPr id="3" name="Footer Placeholder 2">
            <a:extLst>
              <a:ext uri="{FF2B5EF4-FFF2-40B4-BE49-F238E27FC236}">
                <a16:creationId xmlns:a16="http://schemas.microsoft.com/office/drawing/2014/main" id="{89975CE4-42AE-089F-355D-78D4D42182B3}"/>
              </a:ext>
            </a:extLst>
          </p:cNvPr>
          <p:cNvSpPr>
            <a:spLocks noGrp="1"/>
          </p:cNvSpPr>
          <p:nvPr>
            <p:ph type="ftr" sz="quarter" idx="10"/>
          </p:nvPr>
        </p:nvSpPr>
        <p:spPr/>
        <p:txBody>
          <a:bodyPr/>
          <a:lstStyle/>
          <a:p>
            <a:r>
              <a:rPr lang="en-US"/>
              <a:t>University of Wisconsin-Madison</a:t>
            </a:r>
            <a:endParaRPr lang="en-US" dirty="0"/>
          </a:p>
        </p:txBody>
      </p:sp>
      <p:sp>
        <p:nvSpPr>
          <p:cNvPr id="4" name="Slide Number Placeholder 3">
            <a:extLst>
              <a:ext uri="{FF2B5EF4-FFF2-40B4-BE49-F238E27FC236}">
                <a16:creationId xmlns:a16="http://schemas.microsoft.com/office/drawing/2014/main" id="{88495C0C-94CE-F561-E82E-334A745594BB}"/>
              </a:ext>
            </a:extLst>
          </p:cNvPr>
          <p:cNvSpPr>
            <a:spLocks noGrp="1"/>
          </p:cNvSpPr>
          <p:nvPr>
            <p:ph type="sldNum" sz="quarter" idx="11"/>
          </p:nvPr>
        </p:nvSpPr>
        <p:spPr/>
        <p:txBody>
          <a:bodyPr/>
          <a:lstStyle/>
          <a:p>
            <a:fld id="{A29964C2-849E-4445-BA9D-091C4AAC22F4}" type="slidenum">
              <a:rPr lang="en-US" smtClean="0"/>
              <a:t>7</a:t>
            </a:fld>
            <a:endParaRPr lang="en-US" dirty="0"/>
          </a:p>
        </p:txBody>
      </p:sp>
    </p:spTree>
    <p:extLst>
      <p:ext uri="{BB962C8B-B14F-4D97-AF65-F5344CB8AC3E}">
        <p14:creationId xmlns:p14="http://schemas.microsoft.com/office/powerpoint/2010/main" val="2731037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8901-3B20-0421-72DE-21FDF19DAF3A}"/>
              </a:ext>
            </a:extLst>
          </p:cNvPr>
          <p:cNvSpPr>
            <a:spLocks noGrp="1"/>
          </p:cNvSpPr>
          <p:nvPr>
            <p:ph type="title"/>
          </p:nvPr>
        </p:nvSpPr>
        <p:spPr>
          <a:xfrm>
            <a:off x="457200" y="677569"/>
            <a:ext cx="10896600" cy="519951"/>
          </a:xfrm>
        </p:spPr>
        <p:txBody>
          <a:bodyPr/>
          <a:lstStyle/>
          <a:p>
            <a:r>
              <a:rPr lang="en-US" dirty="0"/>
              <a:t>Goal – Reduce Classifier Hardware Complexity</a:t>
            </a:r>
          </a:p>
        </p:txBody>
      </p:sp>
      <p:sp>
        <p:nvSpPr>
          <p:cNvPr id="3" name="Content Placeholder 22">
            <a:extLst>
              <a:ext uri="{FF2B5EF4-FFF2-40B4-BE49-F238E27FC236}">
                <a16:creationId xmlns:a16="http://schemas.microsoft.com/office/drawing/2014/main" id="{F9A12C1A-7018-D710-0DE1-EFD754B15F3F}"/>
              </a:ext>
            </a:extLst>
          </p:cNvPr>
          <p:cNvSpPr txBox="1">
            <a:spLocks/>
          </p:cNvSpPr>
          <p:nvPr/>
        </p:nvSpPr>
        <p:spPr>
          <a:xfrm>
            <a:off x="6508086" y="2745222"/>
            <a:ext cx="4618133" cy="19980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lumMod val="90000"/>
                    <a:lumOff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90000"/>
                    <a:lumOff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Retain crosstalk mitigation advantages offered by neural networks.</a:t>
            </a:r>
          </a:p>
          <a:p>
            <a:r>
              <a:rPr lang="en-US" sz="2400" dirty="0"/>
              <a:t>Reduce hardware complexity.</a:t>
            </a:r>
          </a:p>
        </p:txBody>
      </p:sp>
      <p:grpSp>
        <p:nvGrpSpPr>
          <p:cNvPr id="4" name="Group 3">
            <a:extLst>
              <a:ext uri="{FF2B5EF4-FFF2-40B4-BE49-F238E27FC236}">
                <a16:creationId xmlns:a16="http://schemas.microsoft.com/office/drawing/2014/main" id="{5C1C2685-6361-6977-0175-2B151B0BAAB5}"/>
              </a:ext>
            </a:extLst>
          </p:cNvPr>
          <p:cNvGrpSpPr/>
          <p:nvPr/>
        </p:nvGrpSpPr>
        <p:grpSpPr>
          <a:xfrm>
            <a:off x="998208" y="1775334"/>
            <a:ext cx="5406133" cy="4277096"/>
            <a:chOff x="3759577" y="1918838"/>
            <a:chExt cx="5750693" cy="4181996"/>
          </a:xfrm>
        </p:grpSpPr>
        <p:sp>
          <p:nvSpPr>
            <p:cNvPr id="5" name="Rectangle 4">
              <a:extLst>
                <a:ext uri="{FF2B5EF4-FFF2-40B4-BE49-F238E27FC236}">
                  <a16:creationId xmlns:a16="http://schemas.microsoft.com/office/drawing/2014/main" id="{B6655C61-3653-AF89-60BC-8B4533B17E33}"/>
                </a:ext>
              </a:extLst>
            </p:cNvPr>
            <p:cNvSpPr/>
            <p:nvPr/>
          </p:nvSpPr>
          <p:spPr>
            <a:xfrm>
              <a:off x="6040290" y="2510284"/>
              <a:ext cx="1968985" cy="27375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7B702A2-DE80-16EE-B81B-A9ACD12E0224}"/>
                </a:ext>
              </a:extLst>
            </p:cNvPr>
            <p:cNvSpPr/>
            <p:nvPr/>
          </p:nvSpPr>
          <p:spPr>
            <a:xfrm>
              <a:off x="4575948" y="2510287"/>
              <a:ext cx="1464341" cy="273758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7FE7BE3-6D79-1FD0-C873-E037C020DE31}"/>
                </a:ext>
              </a:extLst>
            </p:cNvPr>
            <p:cNvCxnSpPr>
              <a:cxnSpLocks/>
            </p:cNvCxnSpPr>
            <p:nvPr/>
          </p:nvCxnSpPr>
          <p:spPr>
            <a:xfrm>
              <a:off x="4440801" y="5247878"/>
              <a:ext cx="45892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F7241FC-8247-0249-FDE6-EA7F052E1A98}"/>
                </a:ext>
              </a:extLst>
            </p:cNvPr>
            <p:cNvCxnSpPr>
              <a:cxnSpLocks/>
            </p:cNvCxnSpPr>
            <p:nvPr/>
          </p:nvCxnSpPr>
          <p:spPr>
            <a:xfrm flipV="1">
              <a:off x="4575948" y="2332150"/>
              <a:ext cx="0" cy="30710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B107559-6E36-E383-4C6C-E6337FF67461}"/>
                </a:ext>
              </a:extLst>
            </p:cNvPr>
            <p:cNvSpPr txBox="1"/>
            <p:nvPr/>
          </p:nvSpPr>
          <p:spPr>
            <a:xfrm rot="16200000">
              <a:off x="2422227" y="3595373"/>
              <a:ext cx="3071003" cy="396303"/>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Readout Error</a:t>
              </a:r>
            </a:p>
          </p:txBody>
        </p:sp>
        <p:sp>
          <p:nvSpPr>
            <p:cNvPr id="10" name="TextBox 9">
              <a:extLst>
                <a:ext uri="{FF2B5EF4-FFF2-40B4-BE49-F238E27FC236}">
                  <a16:creationId xmlns:a16="http://schemas.microsoft.com/office/drawing/2014/main" id="{393BE888-25C3-C6A3-3BC9-BB1AB3FA8F76}"/>
                </a:ext>
              </a:extLst>
            </p:cNvPr>
            <p:cNvSpPr txBox="1"/>
            <p:nvPr/>
          </p:nvSpPr>
          <p:spPr>
            <a:xfrm>
              <a:off x="4575948" y="5288314"/>
              <a:ext cx="3824371" cy="812520"/>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Classification latency /</a:t>
              </a:r>
            </a:p>
            <a:p>
              <a:pPr algn="ctr"/>
              <a:r>
                <a:rPr lang="en-US" sz="2400" dirty="0">
                  <a:latin typeface="Arial" panose="020B0604020202020204" pitchFamily="34" charset="0"/>
                  <a:cs typeface="Arial" panose="020B0604020202020204" pitchFamily="34" charset="0"/>
                </a:rPr>
                <a:t>Hardware complexity</a:t>
              </a:r>
            </a:p>
          </p:txBody>
        </p:sp>
        <p:sp>
          <p:nvSpPr>
            <p:cNvPr id="11" name="Oval 10">
              <a:extLst>
                <a:ext uri="{FF2B5EF4-FFF2-40B4-BE49-F238E27FC236}">
                  <a16:creationId xmlns:a16="http://schemas.microsoft.com/office/drawing/2014/main" id="{479AD802-DB54-F537-4364-956108AB1150}"/>
                </a:ext>
              </a:extLst>
            </p:cNvPr>
            <p:cNvSpPr/>
            <p:nvPr/>
          </p:nvSpPr>
          <p:spPr>
            <a:xfrm>
              <a:off x="4794484" y="3971169"/>
              <a:ext cx="247297" cy="250160"/>
            </a:xfrm>
            <a:prstGeom prst="ellipse">
              <a:avLst/>
            </a:prstGeom>
            <a:solidFill>
              <a:srgbClr val="C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id="{48435C67-DC14-43E8-6F93-E69836DB4C6F}"/>
                </a:ext>
              </a:extLst>
            </p:cNvPr>
            <p:cNvSpPr txBox="1"/>
            <p:nvPr/>
          </p:nvSpPr>
          <p:spPr>
            <a:xfrm>
              <a:off x="4572273" y="3039510"/>
              <a:ext cx="1297259" cy="90280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IBM hardware classifier</a:t>
              </a:r>
            </a:p>
          </p:txBody>
        </p:sp>
        <p:sp>
          <p:nvSpPr>
            <p:cNvPr id="13" name="TextBox 12">
              <a:extLst>
                <a:ext uri="{FF2B5EF4-FFF2-40B4-BE49-F238E27FC236}">
                  <a16:creationId xmlns:a16="http://schemas.microsoft.com/office/drawing/2014/main" id="{64E71E9E-F8B1-DBBB-2223-F7DAF7F6B49F}"/>
                </a:ext>
              </a:extLst>
            </p:cNvPr>
            <p:cNvSpPr txBox="1"/>
            <p:nvPr/>
          </p:nvSpPr>
          <p:spPr>
            <a:xfrm>
              <a:off x="8009275" y="4265955"/>
              <a:ext cx="1500995" cy="90280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Large FNN Classifier (baseline)</a:t>
              </a:r>
            </a:p>
          </p:txBody>
        </p:sp>
        <p:sp>
          <p:nvSpPr>
            <p:cNvPr id="14" name="Arrow: Down 13">
              <a:extLst>
                <a:ext uri="{FF2B5EF4-FFF2-40B4-BE49-F238E27FC236}">
                  <a16:creationId xmlns:a16="http://schemas.microsoft.com/office/drawing/2014/main" id="{24F06731-3CEC-5F20-9456-1378D068DBF0}"/>
                </a:ext>
              </a:extLst>
            </p:cNvPr>
            <p:cNvSpPr/>
            <p:nvPr/>
          </p:nvSpPr>
          <p:spPr>
            <a:xfrm rot="20951451">
              <a:off x="4933279" y="4246858"/>
              <a:ext cx="166965" cy="627510"/>
            </a:xfrm>
            <a:prstGeom prst="downArrow">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 name="Arrow: Down 14">
              <a:extLst>
                <a:ext uri="{FF2B5EF4-FFF2-40B4-BE49-F238E27FC236}">
                  <a16:creationId xmlns:a16="http://schemas.microsoft.com/office/drawing/2014/main" id="{97B99BF1-F680-5F4F-1F31-E6BF5833EEEA}"/>
                </a:ext>
              </a:extLst>
            </p:cNvPr>
            <p:cNvSpPr/>
            <p:nvPr/>
          </p:nvSpPr>
          <p:spPr>
            <a:xfrm rot="5013736">
              <a:off x="6372311" y="3687255"/>
              <a:ext cx="162648" cy="2300097"/>
            </a:xfrm>
            <a:prstGeom prst="downArrow">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Star: 5 Points 15">
              <a:extLst>
                <a:ext uri="{FF2B5EF4-FFF2-40B4-BE49-F238E27FC236}">
                  <a16:creationId xmlns:a16="http://schemas.microsoft.com/office/drawing/2014/main" id="{62929B79-7304-7E5A-F58D-BAFF4DB440F6}"/>
                </a:ext>
              </a:extLst>
            </p:cNvPr>
            <p:cNvSpPr/>
            <p:nvPr/>
          </p:nvSpPr>
          <p:spPr>
            <a:xfrm>
              <a:off x="4997445" y="4878068"/>
              <a:ext cx="247294" cy="207081"/>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13ECFE7-68B8-D76F-F856-15FD1ABBF0C2}"/>
                </a:ext>
              </a:extLst>
            </p:cNvPr>
            <p:cNvSpPr/>
            <p:nvPr/>
          </p:nvSpPr>
          <p:spPr>
            <a:xfrm>
              <a:off x="7725670" y="4582687"/>
              <a:ext cx="247295" cy="2381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CFCAB8B-3C5E-4610-6580-2B8262BC2CE8}"/>
                </a:ext>
              </a:extLst>
            </p:cNvPr>
            <p:cNvSpPr txBox="1"/>
            <p:nvPr/>
          </p:nvSpPr>
          <p:spPr>
            <a:xfrm>
              <a:off x="4572273" y="1918838"/>
              <a:ext cx="1464341" cy="646331"/>
            </a:xfrm>
            <a:prstGeom prst="rect">
              <a:avLst/>
            </a:prstGeom>
            <a:noFill/>
          </p:spPr>
          <p:txBody>
            <a:bodyPr wrap="square" lIns="91440" tIns="45720" rIns="91440" bIns="45720" rtlCol="0" anchor="t">
              <a:spAutoFit/>
            </a:bodyPr>
            <a:lstStyle/>
            <a:p>
              <a:pPr algn="ctr"/>
              <a:r>
                <a:rPr lang="en-US" dirty="0"/>
                <a:t>Hardware classifiers</a:t>
              </a:r>
            </a:p>
          </p:txBody>
        </p:sp>
        <p:sp>
          <p:nvSpPr>
            <p:cNvPr id="19" name="TextBox 18">
              <a:extLst>
                <a:ext uri="{FF2B5EF4-FFF2-40B4-BE49-F238E27FC236}">
                  <a16:creationId xmlns:a16="http://schemas.microsoft.com/office/drawing/2014/main" id="{EAAE261F-10F2-B1FE-76F4-8A0684C48BCA}"/>
                </a:ext>
              </a:extLst>
            </p:cNvPr>
            <p:cNvSpPr txBox="1"/>
            <p:nvPr/>
          </p:nvSpPr>
          <p:spPr>
            <a:xfrm>
              <a:off x="6417963" y="1932855"/>
              <a:ext cx="1591312" cy="646331"/>
            </a:xfrm>
            <a:prstGeom prst="rect">
              <a:avLst/>
            </a:prstGeom>
            <a:noFill/>
          </p:spPr>
          <p:txBody>
            <a:bodyPr wrap="square" rtlCol="0">
              <a:spAutoFit/>
            </a:bodyPr>
            <a:lstStyle/>
            <a:p>
              <a:pPr algn="ctr"/>
              <a:r>
                <a:rPr lang="en-US" dirty="0"/>
                <a:t>Software classifiers</a:t>
              </a:r>
            </a:p>
          </p:txBody>
        </p:sp>
      </p:grpSp>
      <p:sp>
        <p:nvSpPr>
          <p:cNvPr id="21" name="Footer Placeholder 20">
            <a:extLst>
              <a:ext uri="{FF2B5EF4-FFF2-40B4-BE49-F238E27FC236}">
                <a16:creationId xmlns:a16="http://schemas.microsoft.com/office/drawing/2014/main" id="{444FDF55-37B5-2F51-4A2F-B1310FA26124}"/>
              </a:ext>
            </a:extLst>
          </p:cNvPr>
          <p:cNvSpPr>
            <a:spLocks noGrp="1"/>
          </p:cNvSpPr>
          <p:nvPr>
            <p:ph type="ftr" sz="quarter" idx="10"/>
          </p:nvPr>
        </p:nvSpPr>
        <p:spPr/>
        <p:txBody>
          <a:bodyPr/>
          <a:lstStyle/>
          <a:p>
            <a:r>
              <a:rPr lang="en-US"/>
              <a:t>University of Wisconsin-Madison</a:t>
            </a:r>
            <a:endParaRPr lang="en-US" dirty="0"/>
          </a:p>
        </p:txBody>
      </p:sp>
      <p:sp>
        <p:nvSpPr>
          <p:cNvPr id="22" name="Slide Number Placeholder 21">
            <a:extLst>
              <a:ext uri="{FF2B5EF4-FFF2-40B4-BE49-F238E27FC236}">
                <a16:creationId xmlns:a16="http://schemas.microsoft.com/office/drawing/2014/main" id="{13A7609A-EF84-3080-EADC-7873783F9B9D}"/>
              </a:ext>
            </a:extLst>
          </p:cNvPr>
          <p:cNvSpPr>
            <a:spLocks noGrp="1"/>
          </p:cNvSpPr>
          <p:nvPr>
            <p:ph type="sldNum" sz="quarter" idx="11"/>
          </p:nvPr>
        </p:nvSpPr>
        <p:spPr/>
        <p:txBody>
          <a:bodyPr/>
          <a:lstStyle/>
          <a:p>
            <a:fld id="{A29964C2-849E-4445-BA9D-091C4AAC22F4}" type="slidenum">
              <a:rPr lang="en-US" smtClean="0"/>
              <a:t>8</a:t>
            </a:fld>
            <a:endParaRPr lang="en-US" dirty="0"/>
          </a:p>
        </p:txBody>
      </p:sp>
    </p:spTree>
    <p:extLst>
      <p:ext uri="{BB962C8B-B14F-4D97-AF65-F5344CB8AC3E}">
        <p14:creationId xmlns:p14="http://schemas.microsoft.com/office/powerpoint/2010/main" val="1471510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0408-D31B-4101-CB62-D558C824A6FE}"/>
              </a:ext>
            </a:extLst>
          </p:cNvPr>
          <p:cNvSpPr>
            <a:spLocks noGrp="1"/>
          </p:cNvSpPr>
          <p:nvPr>
            <p:ph type="title"/>
          </p:nvPr>
        </p:nvSpPr>
        <p:spPr/>
        <p:txBody>
          <a:bodyPr/>
          <a:lstStyle/>
          <a:p>
            <a:r>
              <a:rPr lang="en-US" dirty="0"/>
              <a:t>Visualizing Readout</a:t>
            </a:r>
          </a:p>
        </p:txBody>
      </p:sp>
      <p:sp>
        <p:nvSpPr>
          <p:cNvPr id="16" name="Footer Placeholder 15">
            <a:extLst>
              <a:ext uri="{FF2B5EF4-FFF2-40B4-BE49-F238E27FC236}">
                <a16:creationId xmlns:a16="http://schemas.microsoft.com/office/drawing/2014/main" id="{584B9552-3383-3A2C-E17A-C8A9E5A8DAAF}"/>
              </a:ext>
            </a:extLst>
          </p:cNvPr>
          <p:cNvSpPr>
            <a:spLocks noGrp="1"/>
          </p:cNvSpPr>
          <p:nvPr>
            <p:ph type="ftr" sz="quarter" idx="10"/>
          </p:nvPr>
        </p:nvSpPr>
        <p:spPr/>
        <p:txBody>
          <a:bodyPr/>
          <a:lstStyle/>
          <a:p>
            <a:r>
              <a:rPr lang="en-US"/>
              <a:t>University of Wisconsin-Madison</a:t>
            </a:r>
            <a:endParaRPr lang="en-US" dirty="0"/>
          </a:p>
        </p:txBody>
      </p:sp>
      <p:sp>
        <p:nvSpPr>
          <p:cNvPr id="17" name="Slide Number Placeholder 16">
            <a:extLst>
              <a:ext uri="{FF2B5EF4-FFF2-40B4-BE49-F238E27FC236}">
                <a16:creationId xmlns:a16="http://schemas.microsoft.com/office/drawing/2014/main" id="{42F2281D-6C6E-D8F4-CA0F-D8EF5A7C265E}"/>
              </a:ext>
            </a:extLst>
          </p:cNvPr>
          <p:cNvSpPr>
            <a:spLocks noGrp="1"/>
          </p:cNvSpPr>
          <p:nvPr>
            <p:ph type="sldNum" sz="quarter" idx="11"/>
          </p:nvPr>
        </p:nvSpPr>
        <p:spPr/>
        <p:txBody>
          <a:bodyPr/>
          <a:lstStyle/>
          <a:p>
            <a:fld id="{A29964C2-849E-4445-BA9D-091C4AAC22F4}" type="slidenum">
              <a:rPr lang="en-US" smtClean="0"/>
              <a:t>9</a:t>
            </a:fld>
            <a:endParaRPr lang="en-US" dirty="0"/>
          </a:p>
        </p:txBody>
      </p:sp>
      <p:sp>
        <p:nvSpPr>
          <p:cNvPr id="3" name="Rectangle 2">
            <a:extLst>
              <a:ext uri="{FF2B5EF4-FFF2-40B4-BE49-F238E27FC236}">
                <a16:creationId xmlns:a16="http://schemas.microsoft.com/office/drawing/2014/main" id="{D1ED82FD-C728-1289-22CE-6ED1702D41EB}"/>
              </a:ext>
            </a:extLst>
          </p:cNvPr>
          <p:cNvSpPr/>
          <p:nvPr/>
        </p:nvSpPr>
        <p:spPr>
          <a:xfrm>
            <a:off x="1462751" y="2865974"/>
            <a:ext cx="738909" cy="4987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ADC</a:t>
            </a:r>
          </a:p>
        </p:txBody>
      </p:sp>
      <p:cxnSp>
        <p:nvCxnSpPr>
          <p:cNvPr id="5" name="Straight Arrow Connector 4">
            <a:extLst>
              <a:ext uri="{FF2B5EF4-FFF2-40B4-BE49-F238E27FC236}">
                <a16:creationId xmlns:a16="http://schemas.microsoft.com/office/drawing/2014/main" id="{E618AF33-57AF-5B1A-FCFB-A2D0E8AC8AC7}"/>
              </a:ext>
            </a:extLst>
          </p:cNvPr>
          <p:cNvCxnSpPr>
            <a:cxnSpLocks/>
            <a:stCxn id="12" idx="2"/>
            <a:endCxn id="3" idx="1"/>
          </p:cNvCxnSpPr>
          <p:nvPr/>
        </p:nvCxnSpPr>
        <p:spPr>
          <a:xfrm flipV="1">
            <a:off x="955188" y="3115356"/>
            <a:ext cx="507563"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B36E010-09BE-B082-8F25-90C12941E837}"/>
              </a:ext>
            </a:extLst>
          </p:cNvPr>
          <p:cNvCxnSpPr>
            <a:cxnSpLocks/>
          </p:cNvCxnSpPr>
          <p:nvPr/>
        </p:nvCxnSpPr>
        <p:spPr>
          <a:xfrm>
            <a:off x="2201660" y="3011278"/>
            <a:ext cx="2021212" cy="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D741DEAF-392C-ED89-21E3-A34E86CCF62F}"/>
              </a:ext>
            </a:extLst>
          </p:cNvPr>
          <p:cNvSpPr/>
          <p:nvPr/>
        </p:nvSpPr>
        <p:spPr>
          <a:xfrm rot="16200000">
            <a:off x="256762" y="2874132"/>
            <a:ext cx="914400" cy="48245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Qubits</a:t>
            </a:r>
          </a:p>
        </p:txBody>
      </p:sp>
      <p:cxnSp>
        <p:nvCxnSpPr>
          <p:cNvPr id="27" name="Straight Arrow Connector 26">
            <a:extLst>
              <a:ext uri="{FF2B5EF4-FFF2-40B4-BE49-F238E27FC236}">
                <a16:creationId xmlns:a16="http://schemas.microsoft.com/office/drawing/2014/main" id="{E2B07063-43E5-620C-5168-6E93AF135DC0}"/>
              </a:ext>
            </a:extLst>
          </p:cNvPr>
          <p:cNvCxnSpPr>
            <a:cxnSpLocks/>
          </p:cNvCxnSpPr>
          <p:nvPr/>
        </p:nvCxnSpPr>
        <p:spPr>
          <a:xfrm>
            <a:off x="2203704" y="3233878"/>
            <a:ext cx="2019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989892DA-50C6-1677-5103-8A0ED7433218}"/>
              </a:ext>
            </a:extLst>
          </p:cNvPr>
          <p:cNvSpPr txBox="1"/>
          <p:nvPr/>
        </p:nvSpPr>
        <p:spPr>
          <a:xfrm>
            <a:off x="2467397" y="2641946"/>
            <a:ext cx="1282723" cy="369332"/>
          </a:xfrm>
          <a:prstGeom prst="rect">
            <a:avLst/>
          </a:prstGeom>
          <a:noFill/>
        </p:spPr>
        <p:txBody>
          <a:bodyPr wrap="none" rtlCol="0">
            <a:spAutoFit/>
          </a:bodyPr>
          <a:lstStyle/>
          <a:p>
            <a:r>
              <a:rPr lang="en-US" dirty="0" err="1"/>
              <a:t>Inphase</a:t>
            </a:r>
            <a:r>
              <a:rPr lang="en-US" dirty="0"/>
              <a:t> (I)</a:t>
            </a:r>
          </a:p>
        </p:txBody>
      </p:sp>
      <p:sp>
        <p:nvSpPr>
          <p:cNvPr id="34" name="TextBox 33">
            <a:extLst>
              <a:ext uri="{FF2B5EF4-FFF2-40B4-BE49-F238E27FC236}">
                <a16:creationId xmlns:a16="http://schemas.microsoft.com/office/drawing/2014/main" id="{A232CCC4-E7F6-F2A9-DD0F-BF3CBE00EFEE}"/>
              </a:ext>
            </a:extLst>
          </p:cNvPr>
          <p:cNvSpPr txBox="1"/>
          <p:nvPr/>
        </p:nvSpPr>
        <p:spPr>
          <a:xfrm>
            <a:off x="2307210" y="3271116"/>
            <a:ext cx="1810111" cy="369332"/>
          </a:xfrm>
          <a:prstGeom prst="rect">
            <a:avLst/>
          </a:prstGeom>
          <a:noFill/>
        </p:spPr>
        <p:txBody>
          <a:bodyPr wrap="none" rtlCol="0">
            <a:spAutoFit/>
          </a:bodyPr>
          <a:lstStyle/>
          <a:p>
            <a:r>
              <a:rPr lang="en-US" dirty="0"/>
              <a:t>Quadrature (Q)</a:t>
            </a:r>
          </a:p>
        </p:txBody>
      </p:sp>
      <p:sp>
        <p:nvSpPr>
          <p:cNvPr id="7" name="TextBox 6">
            <a:extLst>
              <a:ext uri="{FF2B5EF4-FFF2-40B4-BE49-F238E27FC236}">
                <a16:creationId xmlns:a16="http://schemas.microsoft.com/office/drawing/2014/main" id="{B13AEDFE-44ED-561C-D962-04FB05B30540}"/>
              </a:ext>
            </a:extLst>
          </p:cNvPr>
          <p:cNvSpPr txBox="1"/>
          <p:nvPr/>
        </p:nvSpPr>
        <p:spPr>
          <a:xfrm>
            <a:off x="654533" y="4851747"/>
            <a:ext cx="5115464" cy="707886"/>
          </a:xfrm>
          <a:prstGeom prst="rect">
            <a:avLst/>
          </a:prstGeom>
          <a:noFill/>
        </p:spPr>
        <p:txBody>
          <a:bodyPr wrap="square" rtlCol="0">
            <a:spAutoFit/>
          </a:bodyPr>
          <a:lstStyle/>
          <a:p>
            <a:r>
              <a:rPr lang="en-US" sz="2000" dirty="0"/>
              <a:t>The readout signal is split into two channels – </a:t>
            </a:r>
            <a:r>
              <a:rPr lang="en-US" sz="2000" dirty="0" err="1"/>
              <a:t>Inphase</a:t>
            </a:r>
            <a:r>
              <a:rPr lang="en-US" sz="2000" dirty="0"/>
              <a:t> (I) and Quadrature (Q).  </a:t>
            </a:r>
          </a:p>
        </p:txBody>
      </p:sp>
      <p:sp>
        <p:nvSpPr>
          <p:cNvPr id="8" name="TextBox 7">
            <a:extLst>
              <a:ext uri="{FF2B5EF4-FFF2-40B4-BE49-F238E27FC236}">
                <a16:creationId xmlns:a16="http://schemas.microsoft.com/office/drawing/2014/main" id="{B5864215-0F73-5573-6FF4-C822467C4E19}"/>
              </a:ext>
            </a:extLst>
          </p:cNvPr>
          <p:cNvSpPr txBox="1"/>
          <p:nvPr/>
        </p:nvSpPr>
        <p:spPr>
          <a:xfrm>
            <a:off x="654533" y="3827405"/>
            <a:ext cx="5115464" cy="1015663"/>
          </a:xfrm>
          <a:prstGeom prst="rect">
            <a:avLst/>
          </a:prstGeom>
          <a:noFill/>
        </p:spPr>
        <p:txBody>
          <a:bodyPr wrap="square" rtlCol="0">
            <a:spAutoFit/>
          </a:bodyPr>
          <a:lstStyle/>
          <a:p>
            <a:r>
              <a:rPr lang="en-US" sz="2000" dirty="0"/>
              <a:t>The readout signal is received from the qubits is a continuous time signal of duration &gt; 100ns.</a:t>
            </a:r>
          </a:p>
        </p:txBody>
      </p:sp>
    </p:spTree>
    <p:extLst>
      <p:ext uri="{BB962C8B-B14F-4D97-AF65-F5344CB8AC3E}">
        <p14:creationId xmlns:p14="http://schemas.microsoft.com/office/powerpoint/2010/main" val="1765860115"/>
      </p:ext>
    </p:extLst>
  </p:cSld>
  <p:clrMapOvr>
    <a:masterClrMapping/>
  </p:clrMapOvr>
</p:sld>
</file>

<file path=ppt/theme/theme1.xml><?xml version="1.0" encoding="utf-8"?>
<a:theme xmlns:a="http://schemas.openxmlformats.org/drawingml/2006/main" name="Office Theme">
  <a:themeElements>
    <a:clrScheme name="UW-Madison 2">
      <a:dk1>
        <a:srgbClr val="202020"/>
      </a:dk1>
      <a:lt1>
        <a:srgbClr val="FFFFFF"/>
      </a:lt1>
      <a:dk2>
        <a:srgbClr val="101010"/>
      </a:dk2>
      <a:lt2>
        <a:srgbClr val="DADFE1"/>
      </a:lt2>
      <a:accent1>
        <a:srgbClr val="C5050C"/>
      </a:accent1>
      <a:accent2>
        <a:srgbClr val="8DD3CE"/>
      </a:accent2>
      <a:accent3>
        <a:srgbClr val="FCCB51"/>
      </a:accent3>
      <a:accent4>
        <a:srgbClr val="ADADAD"/>
      </a:accent4>
      <a:accent5>
        <a:srgbClr val="006992"/>
      </a:accent5>
      <a:accent6>
        <a:srgbClr val="432E4F"/>
      </a:accent6>
      <a:hlink>
        <a:srgbClr val="0479A8"/>
      </a:hlink>
      <a:folHlink>
        <a:srgbClr val="0479A8"/>
      </a:folHlink>
    </a:clrScheme>
    <a:fontScheme name="Custom 1">
      <a:majorFont>
        <a:latin typeface="Red Hat Display"/>
        <a:ea typeface=""/>
        <a:cs typeface=""/>
      </a:majorFont>
      <a:minorFont>
        <a:latin typeface="Red Hat Tex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7163A752-FB43-1149-B959-AEE914A4D504}" vid="{1CA8AD0C-E1CD-8642-AD6D-9CA63AAC70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UW-Madison-data-16_9</Template>
  <TotalTime>5762</TotalTime>
  <Words>1617</Words>
  <Application>Microsoft Office PowerPoint</Application>
  <PresentationFormat>Widescreen</PresentationFormat>
  <Paragraphs>378</Paragraphs>
  <Slides>33</Slides>
  <Notes>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Cambria Math</vt:lpstr>
      <vt:lpstr>Consolas</vt:lpstr>
      <vt:lpstr>Red Hat Display</vt:lpstr>
      <vt:lpstr>Red Hat Text</vt:lpstr>
      <vt:lpstr>Wingdings</vt:lpstr>
      <vt:lpstr>Office Theme</vt:lpstr>
      <vt:lpstr>PowerPoint Presentation</vt:lpstr>
      <vt:lpstr>Qubit Readout</vt:lpstr>
      <vt:lpstr>Readout Error Rates are High!</vt:lpstr>
      <vt:lpstr>Current State-of-the-Art Classifier</vt:lpstr>
      <vt:lpstr>Current State-of-the-Art Classifier</vt:lpstr>
      <vt:lpstr>Control Hardware Must Be Scaled Too!</vt:lpstr>
      <vt:lpstr>Can we reduce the hardware complexity of the baseline classifier while retaining its benefits?</vt:lpstr>
      <vt:lpstr>Goal – Reduce Classifier Hardware Complexity</vt:lpstr>
      <vt:lpstr>Visualizing Readout</vt:lpstr>
      <vt:lpstr>Visualizing Readout</vt:lpstr>
      <vt:lpstr>Visualizing Readout</vt:lpstr>
      <vt:lpstr>Relaxations: Major Source of Readout Errors</vt:lpstr>
      <vt:lpstr>Detecting Relaxations</vt:lpstr>
      <vt:lpstr>Relaxations can be detected</vt:lpstr>
      <vt:lpstr>Template Matching</vt:lpstr>
      <vt:lpstr>Our Proposed Design - HERQULES</vt:lpstr>
      <vt:lpstr>Hardware Utilization</vt:lpstr>
      <vt:lpstr>Readout Accuracy</vt:lpstr>
      <vt:lpstr>Readout Crosstalk Mitigation</vt:lpstr>
      <vt:lpstr>Enabling Faster Readout</vt:lpstr>
      <vt:lpstr>PowerPoint Presentation</vt:lpstr>
      <vt:lpstr>Questions?</vt:lpstr>
      <vt:lpstr>PowerPoint Presentation</vt:lpstr>
      <vt:lpstr>PowerPoint Presentation</vt:lpstr>
      <vt:lpstr>Surface Code Simulations</vt:lpstr>
      <vt:lpstr>Matched Filters</vt:lpstr>
      <vt:lpstr>Baseline Classifier</vt:lpstr>
      <vt:lpstr>HERQULES</vt:lpstr>
      <vt:lpstr>Accuracy</vt:lpstr>
      <vt:lpstr>Crosstalk Mitigation</vt:lpstr>
      <vt:lpstr>Noisy Simulations</vt:lpstr>
      <vt:lpstr>Training Curve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Satvik Maurya</dc:creator>
  <cp:lastModifiedBy>Satvik Maurya</cp:lastModifiedBy>
  <cp:revision>18</cp:revision>
  <dcterms:created xsi:type="dcterms:W3CDTF">2023-05-26T18:54:22Z</dcterms:created>
  <dcterms:modified xsi:type="dcterms:W3CDTF">2023-06-14T18:58:28Z</dcterms:modified>
</cp:coreProperties>
</file>